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 id="2147483675" r:id="rId3"/>
    <p:sldMasterId id="2147483687" r:id="rId4"/>
  </p:sldMasterIdLst>
  <p:notesMasterIdLst>
    <p:notesMasterId r:id="rId49"/>
  </p:notesMasterIdLst>
  <p:handoutMasterIdLst>
    <p:handoutMasterId r:id="rId50"/>
  </p:handoutMasterIdLst>
  <p:sldIdLst>
    <p:sldId id="412" r:id="rId5"/>
    <p:sldId id="401" r:id="rId6"/>
    <p:sldId id="474" r:id="rId7"/>
    <p:sldId id="3955" r:id="rId8"/>
    <p:sldId id="478" r:id="rId9"/>
    <p:sldId id="479" r:id="rId10"/>
    <p:sldId id="480" r:id="rId11"/>
    <p:sldId id="496" r:id="rId12"/>
    <p:sldId id="495" r:id="rId13"/>
    <p:sldId id="341" r:id="rId14"/>
    <p:sldId id="268" r:id="rId15"/>
    <p:sldId id="3817" r:id="rId16"/>
    <p:sldId id="498" r:id="rId17"/>
    <p:sldId id="3896" r:id="rId18"/>
    <p:sldId id="3956" r:id="rId19"/>
    <p:sldId id="512" r:id="rId20"/>
    <p:sldId id="3959" r:id="rId21"/>
    <p:sldId id="3960" r:id="rId22"/>
    <p:sldId id="501" r:id="rId23"/>
    <p:sldId id="502" r:id="rId24"/>
    <p:sldId id="3957" r:id="rId25"/>
    <p:sldId id="3958" r:id="rId26"/>
    <p:sldId id="3967" r:id="rId27"/>
    <p:sldId id="3963" r:id="rId28"/>
    <p:sldId id="3964" r:id="rId29"/>
    <p:sldId id="3961" r:id="rId30"/>
    <p:sldId id="3965" r:id="rId31"/>
    <p:sldId id="3868" r:id="rId32"/>
    <p:sldId id="3966" r:id="rId33"/>
    <p:sldId id="287" r:id="rId34"/>
    <p:sldId id="276" r:id="rId35"/>
    <p:sldId id="3873" r:id="rId36"/>
    <p:sldId id="3864" r:id="rId37"/>
    <p:sldId id="510" r:id="rId38"/>
    <p:sldId id="509" r:id="rId39"/>
    <p:sldId id="487" r:id="rId40"/>
    <p:sldId id="488" r:id="rId41"/>
    <p:sldId id="489" r:id="rId42"/>
    <p:sldId id="490" r:id="rId43"/>
    <p:sldId id="503" r:id="rId44"/>
    <p:sldId id="460" r:id="rId45"/>
    <p:sldId id="506" r:id="rId46"/>
    <p:sldId id="472" r:id="rId47"/>
    <p:sldId id="530" r:id="rId48"/>
  </p:sldIdLst>
  <p:sldSz cx="9144000" cy="6858000" type="screen4x3"/>
  <p:notesSz cx="9236075" cy="7010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p15:clr>
            <a:srgbClr val="A4A3A4"/>
          </p15:clr>
        </p15:guide>
        <p15:guide id="2" pos="29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5DFFF"/>
    <a:srgbClr val="BDE3FF"/>
    <a:srgbClr val="00589A"/>
    <a:srgbClr val="990033"/>
    <a:srgbClr val="0000CC"/>
    <a:srgbClr val="FCD90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E1659-3B8E-4834-8E78-69508D6F6BC7}" v="203" dt="2021-06-03T00:19:55.673"/>
  </p1510:revLst>
</p1510:revInfo>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85278" autoAdjust="0"/>
  </p:normalViewPr>
  <p:slideViewPr>
    <p:cSldViewPr>
      <p:cViewPr>
        <p:scale>
          <a:sx n="60" d="100"/>
          <a:sy n="60" d="100"/>
        </p:scale>
        <p:origin x="1666" y="1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54"/>
    </p:cViewPr>
  </p:sorterViewPr>
  <p:notesViewPr>
    <p:cSldViewPr>
      <p:cViewPr varScale="1">
        <p:scale>
          <a:sx n="60" d="100"/>
          <a:sy n="60" d="100"/>
        </p:scale>
        <p:origin x="-2490" y="-72"/>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Bang Suong (K. Xet nghiem)" userId="cb55ce76-e36a-4b28-afa0-b434aa394435" providerId="ADAL" clId="{B9BE1659-3B8E-4834-8E78-69508D6F6BC7}"/>
    <pc:docChg chg="undo redo custSel addSld delSld modSld delMainMaster">
      <pc:chgData name="Nguyen Thi Bang Suong (K. Xet nghiem)" userId="cb55ce76-e36a-4b28-afa0-b434aa394435" providerId="ADAL" clId="{B9BE1659-3B8E-4834-8E78-69508D6F6BC7}" dt="2021-06-03T00:26:39.355" v="4443" actId="20577"/>
      <pc:docMkLst>
        <pc:docMk/>
      </pc:docMkLst>
      <pc:sldChg chg="add del modTransition">
        <pc:chgData name="Nguyen Thi Bang Suong (K. Xet nghiem)" userId="cb55ce76-e36a-4b28-afa0-b434aa394435" providerId="ADAL" clId="{B9BE1659-3B8E-4834-8E78-69508D6F6BC7}" dt="2021-06-02T23:15:12.731" v="3718"/>
        <pc:sldMkLst>
          <pc:docMk/>
          <pc:sldMk cId="1452808028" sldId="268"/>
        </pc:sldMkLst>
      </pc:sldChg>
      <pc:sldChg chg="modSp add del mod modTransition">
        <pc:chgData name="Nguyen Thi Bang Suong (K. Xet nghiem)" userId="cb55ce76-e36a-4b28-afa0-b434aa394435" providerId="ADAL" clId="{B9BE1659-3B8E-4834-8E78-69508D6F6BC7}" dt="2021-06-02T16:41:46.322" v="2819" actId="14100"/>
        <pc:sldMkLst>
          <pc:docMk/>
          <pc:sldMk cId="2189622481" sldId="276"/>
        </pc:sldMkLst>
        <pc:spChg chg="mod">
          <ac:chgData name="Nguyen Thi Bang Suong (K. Xet nghiem)" userId="cb55ce76-e36a-4b28-afa0-b434aa394435" providerId="ADAL" clId="{B9BE1659-3B8E-4834-8E78-69508D6F6BC7}" dt="2021-06-02T16:41:46.322" v="2819" actId="14100"/>
          <ac:spMkLst>
            <pc:docMk/>
            <pc:sldMk cId="2189622481" sldId="276"/>
            <ac:spMk id="3" creationId="{A037F04C-11D0-9943-B5EC-CFFD376A7461}"/>
          </ac:spMkLst>
        </pc:spChg>
      </pc:sldChg>
      <pc:sldChg chg="modSp add del mod modTransition">
        <pc:chgData name="Nguyen Thi Bang Suong (K. Xet nghiem)" userId="cb55ce76-e36a-4b28-afa0-b434aa394435" providerId="ADAL" clId="{B9BE1659-3B8E-4834-8E78-69508D6F6BC7}" dt="2021-06-02T16:41:26.758" v="2817" actId="255"/>
        <pc:sldMkLst>
          <pc:docMk/>
          <pc:sldMk cId="3582433053" sldId="287"/>
        </pc:sldMkLst>
        <pc:spChg chg="mod">
          <ac:chgData name="Nguyen Thi Bang Suong (K. Xet nghiem)" userId="cb55ce76-e36a-4b28-afa0-b434aa394435" providerId="ADAL" clId="{B9BE1659-3B8E-4834-8E78-69508D6F6BC7}" dt="2021-06-02T16:41:26.758" v="2817" actId="255"/>
          <ac:spMkLst>
            <pc:docMk/>
            <pc:sldMk cId="3582433053" sldId="287"/>
            <ac:spMk id="2" creationId="{02983CA1-233E-8D49-BDD4-DEF8A2E61E09}"/>
          </ac:spMkLst>
        </pc:spChg>
      </pc:sldChg>
      <pc:sldChg chg="modSp add del mod modTransition modNotesTx">
        <pc:chgData name="Nguyen Thi Bang Suong (K. Xet nghiem)" userId="cb55ce76-e36a-4b28-afa0-b434aa394435" providerId="ADAL" clId="{B9BE1659-3B8E-4834-8E78-69508D6F6BC7}" dt="2021-06-02T23:48:25.363" v="3976" actId="6549"/>
        <pc:sldMkLst>
          <pc:docMk/>
          <pc:sldMk cId="3031634549" sldId="341"/>
        </pc:sldMkLst>
        <pc:spChg chg="mod">
          <ac:chgData name="Nguyen Thi Bang Suong (K. Xet nghiem)" userId="cb55ce76-e36a-4b28-afa0-b434aa394435" providerId="ADAL" clId="{B9BE1659-3B8E-4834-8E78-69508D6F6BC7}" dt="2021-06-02T23:47:36.006" v="3967" actId="255"/>
          <ac:spMkLst>
            <pc:docMk/>
            <pc:sldMk cId="3031634549" sldId="341"/>
            <ac:spMk id="4" creationId="{EF65CEF0-31EA-4888-A40F-45C2C4A123A9}"/>
          </ac:spMkLst>
        </pc:spChg>
        <pc:graphicFrameChg chg="mod modGraphic">
          <ac:chgData name="Nguyen Thi Bang Suong (K. Xet nghiem)" userId="cb55ce76-e36a-4b28-afa0-b434aa394435" providerId="ADAL" clId="{B9BE1659-3B8E-4834-8E78-69508D6F6BC7}" dt="2021-06-02T23:47:42.266" v="3970" actId="14734"/>
          <ac:graphicFrameMkLst>
            <pc:docMk/>
            <pc:sldMk cId="3031634549" sldId="341"/>
            <ac:graphicFrameMk id="7" creationId="{7C50D5F6-DF05-4182-8B65-39403FAB9DE0}"/>
          </ac:graphicFrameMkLst>
        </pc:graphicFrameChg>
      </pc:sldChg>
      <pc:sldChg chg="delSp modSp mod">
        <pc:chgData name="Nguyen Thi Bang Suong (K. Xet nghiem)" userId="cb55ce76-e36a-4b28-afa0-b434aa394435" providerId="ADAL" clId="{B9BE1659-3B8E-4834-8E78-69508D6F6BC7}" dt="2021-06-02T22:28:15.719" v="3347" actId="1036"/>
        <pc:sldMkLst>
          <pc:docMk/>
          <pc:sldMk cId="0" sldId="401"/>
        </pc:sldMkLst>
        <pc:spChg chg="mod">
          <ac:chgData name="Nguyen Thi Bang Suong (K. Xet nghiem)" userId="cb55ce76-e36a-4b28-afa0-b434aa394435" providerId="ADAL" clId="{B9BE1659-3B8E-4834-8E78-69508D6F6BC7}" dt="2021-06-02T22:28:15.719" v="3347" actId="1036"/>
          <ac:spMkLst>
            <pc:docMk/>
            <pc:sldMk cId="0" sldId="401"/>
            <ac:spMk id="11" creationId="{00000000-0000-0000-0000-000000000000}"/>
          </ac:spMkLst>
        </pc:spChg>
        <pc:spChg chg="mod">
          <ac:chgData name="Nguyen Thi Bang Suong (K. Xet nghiem)" userId="cb55ce76-e36a-4b28-afa0-b434aa394435" providerId="ADAL" clId="{B9BE1659-3B8E-4834-8E78-69508D6F6BC7}" dt="2021-06-02T22:28:15.719" v="3347" actId="1036"/>
          <ac:spMkLst>
            <pc:docMk/>
            <pc:sldMk cId="0" sldId="401"/>
            <ac:spMk id="12" creationId="{00000000-0000-0000-0000-000000000000}"/>
          </ac:spMkLst>
        </pc:spChg>
        <pc:spChg chg="del mod">
          <ac:chgData name="Nguyen Thi Bang Suong (K. Xet nghiem)" userId="cb55ce76-e36a-4b28-afa0-b434aa394435" providerId="ADAL" clId="{B9BE1659-3B8E-4834-8E78-69508D6F6BC7}" dt="2021-06-02T22:28:03.337" v="3341" actId="478"/>
          <ac:spMkLst>
            <pc:docMk/>
            <pc:sldMk cId="0" sldId="401"/>
            <ac:spMk id="15" creationId="{00000000-0000-0000-0000-000000000000}"/>
          </ac:spMkLst>
        </pc:spChg>
        <pc:spChg chg="del">
          <ac:chgData name="Nguyen Thi Bang Suong (K. Xet nghiem)" userId="cb55ce76-e36a-4b28-afa0-b434aa394435" providerId="ADAL" clId="{B9BE1659-3B8E-4834-8E78-69508D6F6BC7}" dt="2021-06-02T22:28:07.299" v="3342" actId="478"/>
          <ac:spMkLst>
            <pc:docMk/>
            <pc:sldMk cId="0" sldId="401"/>
            <ac:spMk id="16" creationId="{00000000-0000-0000-0000-000000000000}"/>
          </ac:spMkLst>
        </pc:spChg>
      </pc:sldChg>
      <pc:sldChg chg="modSp mod">
        <pc:chgData name="Nguyen Thi Bang Suong (K. Xet nghiem)" userId="cb55ce76-e36a-4b28-afa0-b434aa394435" providerId="ADAL" clId="{B9BE1659-3B8E-4834-8E78-69508D6F6BC7}" dt="2021-06-02T10:50:59.510" v="64" actId="20577"/>
        <pc:sldMkLst>
          <pc:docMk/>
          <pc:sldMk cId="0" sldId="412"/>
        </pc:sldMkLst>
        <pc:spChg chg="mod">
          <ac:chgData name="Nguyen Thi Bang Suong (K. Xet nghiem)" userId="cb55ce76-e36a-4b28-afa0-b434aa394435" providerId="ADAL" clId="{B9BE1659-3B8E-4834-8E78-69508D6F6BC7}" dt="2021-06-02T10:50:59.510" v="64" actId="20577"/>
          <ac:spMkLst>
            <pc:docMk/>
            <pc:sldMk cId="0" sldId="412"/>
            <ac:spMk id="5" creationId="{00000000-0000-0000-0000-000000000000}"/>
          </ac:spMkLst>
        </pc:spChg>
      </pc:sldChg>
      <pc:sldChg chg="modSp mod">
        <pc:chgData name="Nguyen Thi Bang Suong (K. Xet nghiem)" userId="cb55ce76-e36a-4b28-afa0-b434aa394435" providerId="ADAL" clId="{B9BE1659-3B8E-4834-8E78-69508D6F6BC7}" dt="2021-06-02T16:50:23.029" v="3339" actId="1076"/>
        <pc:sldMkLst>
          <pc:docMk/>
          <pc:sldMk cId="3430519867" sldId="472"/>
        </pc:sldMkLst>
        <pc:spChg chg="mod">
          <ac:chgData name="Nguyen Thi Bang Suong (K. Xet nghiem)" userId="cb55ce76-e36a-4b28-afa0-b434aa394435" providerId="ADAL" clId="{B9BE1659-3B8E-4834-8E78-69508D6F6BC7}" dt="2021-06-02T16:50:23.029" v="3339" actId="1076"/>
          <ac:spMkLst>
            <pc:docMk/>
            <pc:sldMk cId="3430519867" sldId="472"/>
            <ac:spMk id="4" creationId="{1707CD4F-AC40-428B-9491-80EFE8552A6C}"/>
          </ac:spMkLst>
        </pc:spChg>
      </pc:sldChg>
      <pc:sldChg chg="modSp mod">
        <pc:chgData name="Nguyen Thi Bang Suong (K. Xet nghiem)" userId="cb55ce76-e36a-4b28-afa0-b434aa394435" providerId="ADAL" clId="{B9BE1659-3B8E-4834-8E78-69508D6F6BC7}" dt="2021-06-02T10:55:49.230" v="67" actId="20577"/>
        <pc:sldMkLst>
          <pc:docMk/>
          <pc:sldMk cId="696538869" sldId="474"/>
        </pc:sldMkLst>
        <pc:spChg chg="mod">
          <ac:chgData name="Nguyen Thi Bang Suong (K. Xet nghiem)" userId="cb55ce76-e36a-4b28-afa0-b434aa394435" providerId="ADAL" clId="{B9BE1659-3B8E-4834-8E78-69508D6F6BC7}" dt="2021-06-02T10:55:49.230" v="67" actId="20577"/>
          <ac:spMkLst>
            <pc:docMk/>
            <pc:sldMk cId="696538869" sldId="474"/>
            <ac:spMk id="3" creationId="{00000000-0000-0000-0000-000000000000}"/>
          </ac:spMkLst>
        </pc:spChg>
      </pc:sldChg>
      <pc:sldChg chg="modSp del mod">
        <pc:chgData name="Nguyen Thi Bang Suong (K. Xet nghiem)" userId="cb55ce76-e36a-4b28-afa0-b434aa394435" providerId="ADAL" clId="{B9BE1659-3B8E-4834-8E78-69508D6F6BC7}" dt="2021-06-02T12:10:32.958" v="171" actId="47"/>
        <pc:sldMkLst>
          <pc:docMk/>
          <pc:sldMk cId="1024059277" sldId="476"/>
        </pc:sldMkLst>
        <pc:spChg chg="mod">
          <ac:chgData name="Nguyen Thi Bang Suong (K. Xet nghiem)" userId="cb55ce76-e36a-4b28-afa0-b434aa394435" providerId="ADAL" clId="{B9BE1659-3B8E-4834-8E78-69508D6F6BC7}" dt="2021-06-02T11:01:15.007" v="89" actId="20577"/>
          <ac:spMkLst>
            <pc:docMk/>
            <pc:sldMk cId="1024059277" sldId="476"/>
            <ac:spMk id="13" creationId="{675A1B94-3053-4838-8829-808B80F906F0}"/>
          </ac:spMkLst>
        </pc:spChg>
      </pc:sldChg>
      <pc:sldChg chg="modSp mod">
        <pc:chgData name="Nguyen Thi Bang Suong (K. Xet nghiem)" userId="cb55ce76-e36a-4b28-afa0-b434aa394435" providerId="ADAL" clId="{B9BE1659-3B8E-4834-8E78-69508D6F6BC7}" dt="2021-06-02T12:19:14.040" v="250" actId="6549"/>
        <pc:sldMkLst>
          <pc:docMk/>
          <pc:sldMk cId="825033253" sldId="478"/>
        </pc:sldMkLst>
        <pc:spChg chg="mod">
          <ac:chgData name="Nguyen Thi Bang Suong (K. Xet nghiem)" userId="cb55ce76-e36a-4b28-afa0-b434aa394435" providerId="ADAL" clId="{B9BE1659-3B8E-4834-8E78-69508D6F6BC7}" dt="2021-06-02T12:19:14.040" v="250" actId="6549"/>
          <ac:spMkLst>
            <pc:docMk/>
            <pc:sldMk cId="825033253" sldId="478"/>
            <ac:spMk id="6" creationId="{00000000-0000-0000-0000-000000000000}"/>
          </ac:spMkLst>
        </pc:spChg>
      </pc:sldChg>
      <pc:sldChg chg="delSp modSp mod modNotesTx">
        <pc:chgData name="Nguyen Thi Bang Suong (K. Xet nghiem)" userId="cb55ce76-e36a-4b28-afa0-b434aa394435" providerId="ADAL" clId="{B9BE1659-3B8E-4834-8E78-69508D6F6BC7}" dt="2021-06-03T00:03:46.103" v="4034" actId="27636"/>
        <pc:sldMkLst>
          <pc:docMk/>
          <pc:sldMk cId="2744839797" sldId="479"/>
        </pc:sldMkLst>
        <pc:spChg chg="mod">
          <ac:chgData name="Nguyen Thi Bang Suong (K. Xet nghiem)" userId="cb55ce76-e36a-4b28-afa0-b434aa394435" providerId="ADAL" clId="{B9BE1659-3B8E-4834-8E78-69508D6F6BC7}" dt="2021-06-03T00:03:46.103" v="4034" actId="27636"/>
          <ac:spMkLst>
            <pc:docMk/>
            <pc:sldMk cId="2744839797" sldId="479"/>
            <ac:spMk id="2" creationId="{60A623A1-2BF7-4D28-A2AF-B9D30C8E4606}"/>
          </ac:spMkLst>
        </pc:spChg>
        <pc:spChg chg="del">
          <ac:chgData name="Nguyen Thi Bang Suong (K. Xet nghiem)" userId="cb55ce76-e36a-4b28-afa0-b434aa394435" providerId="ADAL" clId="{B9BE1659-3B8E-4834-8E78-69508D6F6BC7}" dt="2021-06-02T12:28:57.634" v="417" actId="478"/>
          <ac:spMkLst>
            <pc:docMk/>
            <pc:sldMk cId="2744839797" sldId="479"/>
            <ac:spMk id="5" creationId="{13C91757-76AB-427B-ABE7-5E11473ACAAD}"/>
          </ac:spMkLst>
        </pc:spChg>
        <pc:spChg chg="mod ord">
          <ac:chgData name="Nguyen Thi Bang Suong (K. Xet nghiem)" userId="cb55ce76-e36a-4b28-afa0-b434aa394435" providerId="ADAL" clId="{B9BE1659-3B8E-4834-8E78-69508D6F6BC7}" dt="2021-06-02T12:59:48.224" v="837" actId="14100"/>
          <ac:spMkLst>
            <pc:docMk/>
            <pc:sldMk cId="2744839797" sldId="479"/>
            <ac:spMk id="6" creationId="{D4FFFDE8-D58D-4C34-A359-F895130B2C8C}"/>
          </ac:spMkLst>
        </pc:spChg>
        <pc:spChg chg="mod">
          <ac:chgData name="Nguyen Thi Bang Suong (K. Xet nghiem)" userId="cb55ce76-e36a-4b28-afa0-b434aa394435" providerId="ADAL" clId="{B9BE1659-3B8E-4834-8E78-69508D6F6BC7}" dt="2021-06-02T12:58:31.816" v="823" actId="1036"/>
          <ac:spMkLst>
            <pc:docMk/>
            <pc:sldMk cId="2744839797" sldId="479"/>
            <ac:spMk id="53" creationId="{4C14568D-2087-40DE-9838-DABED100D669}"/>
          </ac:spMkLst>
        </pc:spChg>
        <pc:spChg chg="mod">
          <ac:chgData name="Nguyen Thi Bang Suong (K. Xet nghiem)" userId="cb55ce76-e36a-4b28-afa0-b434aa394435" providerId="ADAL" clId="{B9BE1659-3B8E-4834-8E78-69508D6F6BC7}" dt="2021-06-02T12:26:04.916" v="352" actId="20577"/>
          <ac:spMkLst>
            <pc:docMk/>
            <pc:sldMk cId="2744839797" sldId="479"/>
            <ac:spMk id="54" creationId="{4A64E22D-F8AD-4CE8-9B67-5AB2EAD16DAA}"/>
          </ac:spMkLst>
        </pc:spChg>
        <pc:spChg chg="mod">
          <ac:chgData name="Nguyen Thi Bang Suong (K. Xet nghiem)" userId="cb55ce76-e36a-4b28-afa0-b434aa394435" providerId="ADAL" clId="{B9BE1659-3B8E-4834-8E78-69508D6F6BC7}" dt="2021-06-02T12:57:45.079" v="816" actId="1076"/>
          <ac:spMkLst>
            <pc:docMk/>
            <pc:sldMk cId="2744839797" sldId="479"/>
            <ac:spMk id="55" creationId="{5332A21B-5006-452B-9C28-8E1E33802172}"/>
          </ac:spMkLst>
        </pc:spChg>
      </pc:sldChg>
      <pc:sldChg chg="modSp mod">
        <pc:chgData name="Nguyen Thi Bang Suong (K. Xet nghiem)" userId="cb55ce76-e36a-4b28-afa0-b434aa394435" providerId="ADAL" clId="{B9BE1659-3B8E-4834-8E78-69508D6F6BC7}" dt="2021-06-02T13:01:18.142" v="868" actId="5793"/>
        <pc:sldMkLst>
          <pc:docMk/>
          <pc:sldMk cId="120692346" sldId="480"/>
        </pc:sldMkLst>
        <pc:spChg chg="mod">
          <ac:chgData name="Nguyen Thi Bang Suong (K. Xet nghiem)" userId="cb55ce76-e36a-4b28-afa0-b434aa394435" providerId="ADAL" clId="{B9BE1659-3B8E-4834-8E78-69508D6F6BC7}" dt="2021-06-02T13:01:18.142" v="868" actId="5793"/>
          <ac:spMkLst>
            <pc:docMk/>
            <pc:sldMk cId="120692346" sldId="480"/>
            <ac:spMk id="6" creationId="{CC25A198-9576-4445-BDF0-F856D27CCC6F}"/>
          </ac:spMkLst>
        </pc:spChg>
      </pc:sldChg>
      <pc:sldChg chg="modSp del">
        <pc:chgData name="Nguyen Thi Bang Suong (K. Xet nghiem)" userId="cb55ce76-e36a-4b28-afa0-b434aa394435" providerId="ADAL" clId="{B9BE1659-3B8E-4834-8E78-69508D6F6BC7}" dt="2021-06-02T23:32:53.058" v="3933" actId="47"/>
        <pc:sldMkLst>
          <pc:docMk/>
          <pc:sldMk cId="173922880" sldId="483"/>
        </pc:sldMkLst>
        <pc:spChg chg="mod">
          <ac:chgData name="Nguyen Thi Bang Suong (K. Xet nghiem)" userId="cb55ce76-e36a-4b28-afa0-b434aa394435" providerId="ADAL" clId="{B9BE1659-3B8E-4834-8E78-69508D6F6BC7}" dt="2021-06-02T16:42:55.709" v="2892" actId="20577"/>
          <ac:spMkLst>
            <pc:docMk/>
            <pc:sldMk cId="173922880" sldId="483"/>
            <ac:spMk id="14" creationId="{F6A43086-917D-4DFB-8033-5B533FE0A519}"/>
          </ac:spMkLst>
        </pc:spChg>
      </pc:sldChg>
      <pc:sldChg chg="modSp mod">
        <pc:chgData name="Nguyen Thi Bang Suong (K. Xet nghiem)" userId="cb55ce76-e36a-4b28-afa0-b434aa394435" providerId="ADAL" clId="{B9BE1659-3B8E-4834-8E78-69508D6F6BC7}" dt="2021-06-02T23:33:52.439" v="3938" actId="6549"/>
        <pc:sldMkLst>
          <pc:docMk/>
          <pc:sldMk cId="1572172136" sldId="487"/>
        </pc:sldMkLst>
        <pc:spChg chg="mod">
          <ac:chgData name="Nguyen Thi Bang Suong (K. Xet nghiem)" userId="cb55ce76-e36a-4b28-afa0-b434aa394435" providerId="ADAL" clId="{B9BE1659-3B8E-4834-8E78-69508D6F6BC7}" dt="2021-06-02T23:33:52.439" v="3938" actId="6549"/>
          <ac:spMkLst>
            <pc:docMk/>
            <pc:sldMk cId="1572172136" sldId="487"/>
            <ac:spMk id="7" creationId="{69ABFCE4-0AFB-4FBA-9DE3-4D79553633D6}"/>
          </ac:spMkLst>
        </pc:spChg>
      </pc:sldChg>
      <pc:sldChg chg="modSp mod">
        <pc:chgData name="Nguyen Thi Bang Suong (K. Xet nghiem)" userId="cb55ce76-e36a-4b28-afa0-b434aa394435" providerId="ADAL" clId="{B9BE1659-3B8E-4834-8E78-69508D6F6BC7}" dt="2021-06-02T23:47:45.328" v="3972" actId="1076"/>
        <pc:sldMkLst>
          <pc:docMk/>
          <pc:sldMk cId="2547167021" sldId="489"/>
        </pc:sldMkLst>
        <pc:spChg chg="mod">
          <ac:chgData name="Nguyen Thi Bang Suong (K. Xet nghiem)" userId="cb55ce76-e36a-4b28-afa0-b434aa394435" providerId="ADAL" clId="{B9BE1659-3B8E-4834-8E78-69508D6F6BC7}" dt="2021-06-02T23:34:49.777" v="3940" actId="1076"/>
          <ac:spMkLst>
            <pc:docMk/>
            <pc:sldMk cId="2547167021" sldId="489"/>
            <ac:spMk id="2" creationId="{73AE1079-8F9A-481D-9B7C-E8CB873F159D}"/>
          </ac:spMkLst>
        </pc:spChg>
        <pc:spChg chg="mod">
          <ac:chgData name="Nguyen Thi Bang Suong (K. Xet nghiem)" userId="cb55ce76-e36a-4b28-afa0-b434aa394435" providerId="ADAL" clId="{B9BE1659-3B8E-4834-8E78-69508D6F6BC7}" dt="2021-06-02T23:47:45.328" v="3972" actId="1076"/>
          <ac:spMkLst>
            <pc:docMk/>
            <pc:sldMk cId="2547167021" sldId="489"/>
            <ac:spMk id="3" creationId="{4B608617-9C5B-4934-B33E-4C5E7CFB532A}"/>
          </ac:spMkLst>
        </pc:spChg>
        <pc:cxnChg chg="mod">
          <ac:chgData name="Nguyen Thi Bang Suong (K. Xet nghiem)" userId="cb55ce76-e36a-4b28-afa0-b434aa394435" providerId="ADAL" clId="{B9BE1659-3B8E-4834-8E78-69508D6F6BC7}" dt="2021-06-02T23:34:52.878" v="3941" actId="1076"/>
          <ac:cxnSpMkLst>
            <pc:docMk/>
            <pc:sldMk cId="2547167021" sldId="489"/>
            <ac:cxnSpMk id="4" creationId="{44DD890E-C984-454C-BC38-387C642146FA}"/>
          </ac:cxnSpMkLst>
        </pc:cxnChg>
      </pc:sldChg>
      <pc:sldChg chg="modSp add del mod">
        <pc:chgData name="Nguyen Thi Bang Suong (K. Xet nghiem)" userId="cb55ce76-e36a-4b28-afa0-b434aa394435" providerId="ADAL" clId="{B9BE1659-3B8E-4834-8E78-69508D6F6BC7}" dt="2021-06-02T22:48:34.019" v="3522" actId="207"/>
        <pc:sldMkLst>
          <pc:docMk/>
          <pc:sldMk cId="1385472149" sldId="490"/>
        </pc:sldMkLst>
        <pc:spChg chg="mod">
          <ac:chgData name="Nguyen Thi Bang Suong (K. Xet nghiem)" userId="cb55ce76-e36a-4b28-afa0-b434aa394435" providerId="ADAL" clId="{B9BE1659-3B8E-4834-8E78-69508D6F6BC7}" dt="2021-06-02T22:48:34.019" v="3522" actId="207"/>
          <ac:spMkLst>
            <pc:docMk/>
            <pc:sldMk cId="1385472149" sldId="490"/>
            <ac:spMk id="8" creationId="{F4465F1E-DC35-4591-A6C0-84336DFDC932}"/>
          </ac:spMkLst>
        </pc:spChg>
        <pc:picChg chg="mod">
          <ac:chgData name="Nguyen Thi Bang Suong (K. Xet nghiem)" userId="cb55ce76-e36a-4b28-afa0-b434aa394435" providerId="ADAL" clId="{B9BE1659-3B8E-4834-8E78-69508D6F6BC7}" dt="2021-06-02T22:44:22.881" v="3479" actId="1076"/>
          <ac:picMkLst>
            <pc:docMk/>
            <pc:sldMk cId="1385472149" sldId="490"/>
            <ac:picMk id="6" creationId="{18B501C7-FE00-4A8F-9DF3-D773DA6FD0B9}"/>
          </ac:picMkLst>
        </pc:picChg>
        <pc:picChg chg="mod">
          <ac:chgData name="Nguyen Thi Bang Suong (K. Xet nghiem)" userId="cb55ce76-e36a-4b28-afa0-b434aa394435" providerId="ADAL" clId="{B9BE1659-3B8E-4834-8E78-69508D6F6BC7}" dt="2021-06-02T22:44:19.218" v="3478" actId="1076"/>
          <ac:picMkLst>
            <pc:docMk/>
            <pc:sldMk cId="1385472149" sldId="490"/>
            <ac:picMk id="9" creationId="{66CE87F1-569B-4A0F-8FF5-916118053E5D}"/>
          </ac:picMkLst>
        </pc:picChg>
      </pc:sldChg>
      <pc:sldChg chg="del">
        <pc:chgData name="Nguyen Thi Bang Suong (K. Xet nghiem)" userId="cb55ce76-e36a-4b28-afa0-b434aa394435" providerId="ADAL" clId="{B9BE1659-3B8E-4834-8E78-69508D6F6BC7}" dt="2021-06-02T16:47:01.625" v="3218" actId="47"/>
        <pc:sldMkLst>
          <pc:docMk/>
          <pc:sldMk cId="2103381479" sldId="491"/>
        </pc:sldMkLst>
      </pc:sldChg>
      <pc:sldChg chg="del">
        <pc:chgData name="Nguyen Thi Bang Suong (K. Xet nghiem)" userId="cb55ce76-e36a-4b28-afa0-b434aa394435" providerId="ADAL" clId="{B9BE1659-3B8E-4834-8E78-69508D6F6BC7}" dt="2021-06-02T16:47:03.521" v="3219" actId="47"/>
        <pc:sldMkLst>
          <pc:docMk/>
          <pc:sldMk cId="1390850281" sldId="492"/>
        </pc:sldMkLst>
      </pc:sldChg>
      <pc:sldChg chg="addSp delSp modSp mod modNotesTx">
        <pc:chgData name="Nguyen Thi Bang Suong (K. Xet nghiem)" userId="cb55ce76-e36a-4b28-afa0-b434aa394435" providerId="ADAL" clId="{B9BE1659-3B8E-4834-8E78-69508D6F6BC7}" dt="2021-06-03T00:08:39.510" v="4070" actId="20577"/>
        <pc:sldMkLst>
          <pc:docMk/>
          <pc:sldMk cId="347448955" sldId="495"/>
        </pc:sldMkLst>
        <pc:spChg chg="add mod">
          <ac:chgData name="Nguyen Thi Bang Suong (K. Xet nghiem)" userId="cb55ce76-e36a-4b28-afa0-b434aa394435" providerId="ADAL" clId="{B9BE1659-3B8E-4834-8E78-69508D6F6BC7}" dt="2021-06-03T00:08:39.510" v="4070" actId="20577"/>
          <ac:spMkLst>
            <pc:docMk/>
            <pc:sldMk cId="347448955" sldId="495"/>
            <ac:spMk id="2" creationId="{88C493E7-50A0-4D0D-B4AD-AD155B7CD809}"/>
          </ac:spMkLst>
        </pc:spChg>
        <pc:spChg chg="mod">
          <ac:chgData name="Nguyen Thi Bang Suong (K. Xet nghiem)" userId="cb55ce76-e36a-4b28-afa0-b434aa394435" providerId="ADAL" clId="{B9BE1659-3B8E-4834-8E78-69508D6F6BC7}" dt="2021-06-02T15:33:39.883" v="1862" actId="255"/>
          <ac:spMkLst>
            <pc:docMk/>
            <pc:sldMk cId="347448955" sldId="495"/>
            <ac:spMk id="7" creationId="{8DC601F0-D60A-4DE0-9746-C01188EAC842}"/>
          </ac:spMkLst>
        </pc:spChg>
        <pc:spChg chg="del">
          <ac:chgData name="Nguyen Thi Bang Suong (K. Xet nghiem)" userId="cb55ce76-e36a-4b28-afa0-b434aa394435" providerId="ADAL" clId="{B9BE1659-3B8E-4834-8E78-69508D6F6BC7}" dt="2021-06-02T15:33:30.197" v="1859" actId="478"/>
          <ac:spMkLst>
            <pc:docMk/>
            <pc:sldMk cId="347448955" sldId="495"/>
            <ac:spMk id="8" creationId="{082FB2CA-85A7-4C40-B86F-B7E780BEE1E0}"/>
          </ac:spMkLst>
        </pc:spChg>
        <pc:picChg chg="mod">
          <ac:chgData name="Nguyen Thi Bang Suong (K. Xet nghiem)" userId="cb55ce76-e36a-4b28-afa0-b434aa394435" providerId="ADAL" clId="{B9BE1659-3B8E-4834-8E78-69508D6F6BC7}" dt="2021-06-02T15:35:52.531" v="1876" actId="1076"/>
          <ac:picMkLst>
            <pc:docMk/>
            <pc:sldMk cId="347448955" sldId="495"/>
            <ac:picMk id="15" creationId="{00000000-0000-0000-0000-000000000000}"/>
          </ac:picMkLst>
        </pc:picChg>
      </pc:sldChg>
      <pc:sldChg chg="addSp delSp modSp del mod">
        <pc:chgData name="Nguyen Thi Bang Suong (K. Xet nghiem)" userId="cb55ce76-e36a-4b28-afa0-b434aa394435" providerId="ADAL" clId="{B9BE1659-3B8E-4834-8E78-69508D6F6BC7}" dt="2021-06-02T15:32:50.496" v="1853" actId="2696"/>
        <pc:sldMkLst>
          <pc:docMk/>
          <pc:sldMk cId="50040522" sldId="496"/>
        </pc:sldMkLst>
        <pc:spChg chg="add del mod">
          <ac:chgData name="Nguyen Thi Bang Suong (K. Xet nghiem)" userId="cb55ce76-e36a-4b28-afa0-b434aa394435" providerId="ADAL" clId="{B9BE1659-3B8E-4834-8E78-69508D6F6BC7}" dt="2021-06-02T13:11:51.325" v="879"/>
          <ac:spMkLst>
            <pc:docMk/>
            <pc:sldMk cId="50040522" sldId="496"/>
            <ac:spMk id="3" creationId="{D553BE4B-CE74-4248-9CF1-914291C1B954}"/>
          </ac:spMkLst>
        </pc:spChg>
        <pc:spChg chg="add mod">
          <ac:chgData name="Nguyen Thi Bang Suong (K. Xet nghiem)" userId="cb55ce76-e36a-4b28-afa0-b434aa394435" providerId="ADAL" clId="{B9BE1659-3B8E-4834-8E78-69508D6F6BC7}" dt="2021-06-02T13:12:28.585" v="897" actId="1037"/>
          <ac:spMkLst>
            <pc:docMk/>
            <pc:sldMk cId="50040522" sldId="496"/>
            <ac:spMk id="5" creationId="{52F670B6-12B8-45C6-A9E4-FC52D35A9EB6}"/>
          </ac:spMkLst>
        </pc:spChg>
      </pc:sldChg>
      <pc:sldChg chg="delSp modSp add mod">
        <pc:chgData name="Nguyen Thi Bang Suong (K. Xet nghiem)" userId="cb55ce76-e36a-4b28-afa0-b434aa394435" providerId="ADAL" clId="{B9BE1659-3B8E-4834-8E78-69508D6F6BC7}" dt="2021-06-03T00:07:43.135" v="4044" actId="1038"/>
        <pc:sldMkLst>
          <pc:docMk/>
          <pc:sldMk cId="654785470" sldId="496"/>
        </pc:sldMkLst>
        <pc:spChg chg="mod">
          <ac:chgData name="Nguyen Thi Bang Suong (K. Xet nghiem)" userId="cb55ce76-e36a-4b28-afa0-b434aa394435" providerId="ADAL" clId="{B9BE1659-3B8E-4834-8E78-69508D6F6BC7}" dt="2021-06-02T15:37:03.482" v="1904" actId="20577"/>
          <ac:spMkLst>
            <pc:docMk/>
            <pc:sldMk cId="654785470" sldId="496"/>
            <ac:spMk id="2" creationId="{6C7121F7-F52C-4DC0-8092-BBE269A48722}"/>
          </ac:spMkLst>
        </pc:spChg>
        <pc:spChg chg="mod">
          <ac:chgData name="Nguyen Thi Bang Suong (K. Xet nghiem)" userId="cb55ce76-e36a-4b28-afa0-b434aa394435" providerId="ADAL" clId="{B9BE1659-3B8E-4834-8E78-69508D6F6BC7}" dt="2021-06-03T00:07:43.135" v="4044" actId="1038"/>
          <ac:spMkLst>
            <pc:docMk/>
            <pc:sldMk cId="654785470" sldId="496"/>
            <ac:spMk id="4" creationId="{28192D87-B5E4-4585-8694-A7ADF4178039}"/>
          </ac:spMkLst>
        </pc:spChg>
        <pc:spChg chg="del">
          <ac:chgData name="Nguyen Thi Bang Suong (K. Xet nghiem)" userId="cb55ce76-e36a-4b28-afa0-b434aa394435" providerId="ADAL" clId="{B9BE1659-3B8E-4834-8E78-69508D6F6BC7}" dt="2021-06-02T15:33:12.514" v="1855" actId="478"/>
          <ac:spMkLst>
            <pc:docMk/>
            <pc:sldMk cId="654785470" sldId="496"/>
            <ac:spMk id="9" creationId="{082FB2CA-85A7-4C40-B86F-B7E780BEE1E0}"/>
          </ac:spMkLst>
        </pc:spChg>
        <pc:picChg chg="mod">
          <ac:chgData name="Nguyen Thi Bang Suong (K. Xet nghiem)" userId="cb55ce76-e36a-4b28-afa0-b434aa394435" providerId="ADAL" clId="{B9BE1659-3B8E-4834-8E78-69508D6F6BC7}" dt="2021-06-03T00:07:02.822" v="4035" actId="1076"/>
          <ac:picMkLst>
            <pc:docMk/>
            <pc:sldMk cId="654785470" sldId="496"/>
            <ac:picMk id="8" creationId="{0ACF8A6D-D1FB-411F-AF10-6CEBA2A9127E}"/>
          </ac:picMkLst>
        </pc:picChg>
        <pc:picChg chg="mod">
          <ac:chgData name="Nguyen Thi Bang Suong (K. Xet nghiem)" userId="cb55ce76-e36a-4b28-afa0-b434aa394435" providerId="ADAL" clId="{B9BE1659-3B8E-4834-8E78-69508D6F6BC7}" dt="2021-06-03T00:07:43.135" v="4044" actId="1038"/>
          <ac:picMkLst>
            <pc:docMk/>
            <pc:sldMk cId="654785470" sldId="496"/>
            <ac:picMk id="1032" creationId="{4135A9F3-3E19-46AE-8A5D-733826637632}"/>
          </ac:picMkLst>
        </pc:picChg>
        <pc:picChg chg="mod">
          <ac:chgData name="Nguyen Thi Bang Suong (K. Xet nghiem)" userId="cb55ce76-e36a-4b28-afa0-b434aa394435" providerId="ADAL" clId="{B9BE1659-3B8E-4834-8E78-69508D6F6BC7}" dt="2021-06-03T00:07:43.135" v="4044" actId="1038"/>
          <ac:picMkLst>
            <pc:docMk/>
            <pc:sldMk cId="654785470" sldId="496"/>
            <ac:picMk id="1036" creationId="{828BC28D-DC4E-42CC-AA62-BF5188912824}"/>
          </ac:picMkLst>
        </pc:picChg>
        <pc:picChg chg="mod">
          <ac:chgData name="Nguyen Thi Bang Suong (K. Xet nghiem)" userId="cb55ce76-e36a-4b28-afa0-b434aa394435" providerId="ADAL" clId="{B9BE1659-3B8E-4834-8E78-69508D6F6BC7}" dt="2021-06-03T00:07:43.135" v="4044" actId="1038"/>
          <ac:picMkLst>
            <pc:docMk/>
            <pc:sldMk cId="654785470" sldId="496"/>
            <ac:picMk id="1038" creationId="{D92F6F2C-DB98-4D45-8307-0F33C4E8E4EA}"/>
          </ac:picMkLst>
        </pc:picChg>
      </pc:sldChg>
      <pc:sldChg chg="delSp modSp del mod">
        <pc:chgData name="Nguyen Thi Bang Suong (K. Xet nghiem)" userId="cb55ce76-e36a-4b28-afa0-b434aa394435" providerId="ADAL" clId="{B9BE1659-3B8E-4834-8E78-69508D6F6BC7}" dt="2021-06-02T15:37:38.245" v="1909" actId="47"/>
        <pc:sldMkLst>
          <pc:docMk/>
          <pc:sldMk cId="959901178" sldId="497"/>
        </pc:sldMkLst>
        <pc:spChg chg="mod">
          <ac:chgData name="Nguyen Thi Bang Suong (K. Xet nghiem)" userId="cb55ce76-e36a-4b28-afa0-b434aa394435" providerId="ADAL" clId="{B9BE1659-3B8E-4834-8E78-69508D6F6BC7}" dt="2021-06-02T13:13:03.414" v="903" actId="20577"/>
          <ac:spMkLst>
            <pc:docMk/>
            <pc:sldMk cId="959901178" sldId="497"/>
            <ac:spMk id="4" creationId="{529D940A-CC35-459D-B02E-82C867CC5F31}"/>
          </ac:spMkLst>
        </pc:spChg>
        <pc:spChg chg="mod">
          <ac:chgData name="Nguyen Thi Bang Suong (K. Xet nghiem)" userId="cb55ce76-e36a-4b28-afa0-b434aa394435" providerId="ADAL" clId="{B9BE1659-3B8E-4834-8E78-69508D6F6BC7}" dt="2021-06-02T15:37:26.131" v="1908" actId="207"/>
          <ac:spMkLst>
            <pc:docMk/>
            <pc:sldMk cId="959901178" sldId="497"/>
            <ac:spMk id="5" creationId="{2DB82D69-E7F2-4DA2-9683-A6A36D0F139A}"/>
          </ac:spMkLst>
        </pc:spChg>
        <pc:spChg chg="del">
          <ac:chgData name="Nguyen Thi Bang Suong (K. Xet nghiem)" userId="cb55ce76-e36a-4b28-afa0-b434aa394435" providerId="ADAL" clId="{B9BE1659-3B8E-4834-8E78-69508D6F6BC7}" dt="2021-06-02T15:37:19.611" v="1906" actId="478"/>
          <ac:spMkLst>
            <pc:docMk/>
            <pc:sldMk cId="959901178" sldId="497"/>
            <ac:spMk id="8" creationId="{082FB2CA-85A7-4C40-B86F-B7E780BEE1E0}"/>
          </ac:spMkLst>
        </pc:spChg>
      </pc:sldChg>
      <pc:sldChg chg="addSp delSp modSp mod modNotesTx">
        <pc:chgData name="Nguyen Thi Bang Suong (K. Xet nghiem)" userId="cb55ce76-e36a-4b28-afa0-b434aa394435" providerId="ADAL" clId="{B9BE1659-3B8E-4834-8E78-69508D6F6BC7}" dt="2021-06-02T22:58:05.791" v="3614" actId="692"/>
        <pc:sldMkLst>
          <pc:docMk/>
          <pc:sldMk cId="4206705351" sldId="498"/>
        </pc:sldMkLst>
        <pc:spChg chg="del mod">
          <ac:chgData name="Nguyen Thi Bang Suong (K. Xet nghiem)" userId="cb55ce76-e36a-4b28-afa0-b434aa394435" providerId="ADAL" clId="{B9BE1659-3B8E-4834-8E78-69508D6F6BC7}" dt="2021-06-02T15:29:35.083" v="1821" actId="478"/>
          <ac:spMkLst>
            <pc:docMk/>
            <pc:sldMk cId="4206705351" sldId="498"/>
            <ac:spMk id="4" creationId="{082FB2CA-85A7-4C40-B86F-B7E780BEE1E0}"/>
          </ac:spMkLst>
        </pc:spChg>
        <pc:spChg chg="add mod">
          <ac:chgData name="Nguyen Thi Bang Suong (K. Xet nghiem)" userId="cb55ce76-e36a-4b28-afa0-b434aa394435" providerId="ADAL" clId="{B9BE1659-3B8E-4834-8E78-69508D6F6BC7}" dt="2021-06-02T22:57:03.772" v="3605" actId="6549"/>
          <ac:spMkLst>
            <pc:docMk/>
            <pc:sldMk cId="4206705351" sldId="498"/>
            <ac:spMk id="5" creationId="{8E6A940F-9CCB-4DD5-9359-D4B2C506842C}"/>
          </ac:spMkLst>
        </pc:spChg>
        <pc:spChg chg="mod">
          <ac:chgData name="Nguyen Thi Bang Suong (K. Xet nghiem)" userId="cb55ce76-e36a-4b28-afa0-b434aa394435" providerId="ADAL" clId="{B9BE1659-3B8E-4834-8E78-69508D6F6BC7}" dt="2021-06-02T15:29:56.056" v="1827" actId="255"/>
          <ac:spMkLst>
            <pc:docMk/>
            <pc:sldMk cId="4206705351" sldId="498"/>
            <ac:spMk id="8" creationId="{0DD1A36F-57E0-44ED-8304-2FC08402A9E1}"/>
          </ac:spMkLst>
        </pc:spChg>
        <pc:spChg chg="add mod">
          <ac:chgData name="Nguyen Thi Bang Suong (K. Xet nghiem)" userId="cb55ce76-e36a-4b28-afa0-b434aa394435" providerId="ADAL" clId="{B9BE1659-3B8E-4834-8E78-69508D6F6BC7}" dt="2021-06-02T22:57:41.795" v="3612" actId="1076"/>
          <ac:spMkLst>
            <pc:docMk/>
            <pc:sldMk cId="4206705351" sldId="498"/>
            <ac:spMk id="9" creationId="{7051EFB3-6313-4B18-8C01-B56924E072B9}"/>
          </ac:spMkLst>
        </pc:spChg>
        <pc:picChg chg="del mod">
          <ac:chgData name="Nguyen Thi Bang Suong (K. Xet nghiem)" userId="cb55ce76-e36a-4b28-afa0-b434aa394435" providerId="ADAL" clId="{B9BE1659-3B8E-4834-8E78-69508D6F6BC7}" dt="2021-06-02T22:56:23.667" v="3602" actId="478"/>
          <ac:picMkLst>
            <pc:docMk/>
            <pc:sldMk cId="4206705351" sldId="498"/>
            <ac:picMk id="2" creationId="{81A0C4F2-E004-4454-8981-4377C4A2D6F5}"/>
          </ac:picMkLst>
        </pc:picChg>
        <pc:picChg chg="add mod">
          <ac:chgData name="Nguyen Thi Bang Suong (K. Xet nghiem)" userId="cb55ce76-e36a-4b28-afa0-b434aa394435" providerId="ADAL" clId="{B9BE1659-3B8E-4834-8E78-69508D6F6BC7}" dt="2021-06-02T22:58:05.791" v="3614" actId="692"/>
          <ac:picMkLst>
            <pc:docMk/>
            <pc:sldMk cId="4206705351" sldId="498"/>
            <ac:picMk id="4" creationId="{FF8AC52A-E3BF-4501-B99A-9A9379995122}"/>
          </ac:picMkLst>
        </pc:picChg>
      </pc:sldChg>
      <pc:sldChg chg="del">
        <pc:chgData name="Nguyen Thi Bang Suong (K. Xet nghiem)" userId="cb55ce76-e36a-4b28-afa0-b434aa394435" providerId="ADAL" clId="{B9BE1659-3B8E-4834-8E78-69508D6F6BC7}" dt="2021-06-02T16:16:28.920" v="2263" actId="47"/>
        <pc:sldMkLst>
          <pc:docMk/>
          <pc:sldMk cId="754247588" sldId="500"/>
        </pc:sldMkLst>
      </pc:sldChg>
      <pc:sldChg chg="modSp mod">
        <pc:chgData name="Nguyen Thi Bang Suong (K. Xet nghiem)" userId="cb55ce76-e36a-4b28-afa0-b434aa394435" providerId="ADAL" clId="{B9BE1659-3B8E-4834-8E78-69508D6F6BC7}" dt="2021-06-03T00:26:39.355" v="4443" actId="20577"/>
        <pc:sldMkLst>
          <pc:docMk/>
          <pc:sldMk cId="4250478003" sldId="501"/>
        </pc:sldMkLst>
        <pc:spChg chg="mod">
          <ac:chgData name="Nguyen Thi Bang Suong (K. Xet nghiem)" userId="cb55ce76-e36a-4b28-afa0-b434aa394435" providerId="ADAL" clId="{B9BE1659-3B8E-4834-8E78-69508D6F6BC7}" dt="2021-06-03T00:26:32.522" v="4442" actId="20577"/>
          <ac:spMkLst>
            <pc:docMk/>
            <pc:sldMk cId="4250478003" sldId="501"/>
            <ac:spMk id="2" creationId="{90625E19-B5A1-49BF-B223-2FBBF23AB755}"/>
          </ac:spMkLst>
        </pc:spChg>
        <pc:spChg chg="mod">
          <ac:chgData name="Nguyen Thi Bang Suong (K. Xet nghiem)" userId="cb55ce76-e36a-4b28-afa0-b434aa394435" providerId="ADAL" clId="{B9BE1659-3B8E-4834-8E78-69508D6F6BC7}" dt="2021-06-03T00:26:39.355" v="4443" actId="20577"/>
          <ac:spMkLst>
            <pc:docMk/>
            <pc:sldMk cId="4250478003" sldId="501"/>
            <ac:spMk id="5" creationId="{90606D6E-E317-48BC-BE55-67365FBB384F}"/>
          </ac:spMkLst>
        </pc:spChg>
      </pc:sldChg>
      <pc:sldChg chg="modSp mod">
        <pc:chgData name="Nguyen Thi Bang Suong (K. Xet nghiem)" userId="cb55ce76-e36a-4b28-afa0-b434aa394435" providerId="ADAL" clId="{B9BE1659-3B8E-4834-8E78-69508D6F6BC7}" dt="2021-06-02T15:55:48.162" v="2177" actId="20577"/>
        <pc:sldMkLst>
          <pc:docMk/>
          <pc:sldMk cId="2033697487" sldId="502"/>
        </pc:sldMkLst>
        <pc:spChg chg="mod">
          <ac:chgData name="Nguyen Thi Bang Suong (K. Xet nghiem)" userId="cb55ce76-e36a-4b28-afa0-b434aa394435" providerId="ADAL" clId="{B9BE1659-3B8E-4834-8E78-69508D6F6BC7}" dt="2021-06-02T15:54:58.917" v="2166" actId="20577"/>
          <ac:spMkLst>
            <pc:docMk/>
            <pc:sldMk cId="2033697487" sldId="502"/>
            <ac:spMk id="2" creationId="{90625E19-B5A1-49BF-B223-2FBBF23AB755}"/>
          </ac:spMkLst>
        </pc:spChg>
        <pc:spChg chg="mod">
          <ac:chgData name="Nguyen Thi Bang Suong (K. Xet nghiem)" userId="cb55ce76-e36a-4b28-afa0-b434aa394435" providerId="ADAL" clId="{B9BE1659-3B8E-4834-8E78-69508D6F6BC7}" dt="2021-06-02T15:55:48.162" v="2177" actId="20577"/>
          <ac:spMkLst>
            <pc:docMk/>
            <pc:sldMk cId="2033697487" sldId="502"/>
            <ac:spMk id="5" creationId="{90606D6E-E317-48BC-BE55-67365FBB384F}"/>
          </ac:spMkLst>
        </pc:spChg>
      </pc:sldChg>
      <pc:sldChg chg="modSp mod">
        <pc:chgData name="Nguyen Thi Bang Suong (K. Xet nghiem)" userId="cb55ce76-e36a-4b28-afa0-b434aa394435" providerId="ADAL" clId="{B9BE1659-3B8E-4834-8E78-69508D6F6BC7}" dt="2021-06-02T23:55:48.704" v="3998" actId="255"/>
        <pc:sldMkLst>
          <pc:docMk/>
          <pc:sldMk cId="0" sldId="506"/>
        </pc:sldMkLst>
        <pc:spChg chg="mod">
          <ac:chgData name="Nguyen Thi Bang Suong (K. Xet nghiem)" userId="cb55ce76-e36a-4b28-afa0-b434aa394435" providerId="ADAL" clId="{B9BE1659-3B8E-4834-8E78-69508D6F6BC7}" dt="2021-06-02T23:55:48.704" v="3998" actId="255"/>
          <ac:spMkLst>
            <pc:docMk/>
            <pc:sldMk cId="0" sldId="506"/>
            <ac:spMk id="2" creationId="{00000000-0000-0000-0000-000000000000}"/>
          </ac:spMkLst>
        </pc:spChg>
        <pc:spChg chg="mod">
          <ac:chgData name="Nguyen Thi Bang Suong (K. Xet nghiem)" userId="cb55ce76-e36a-4b28-afa0-b434aa394435" providerId="ADAL" clId="{B9BE1659-3B8E-4834-8E78-69508D6F6BC7}" dt="2021-06-02T23:55:20.009" v="3997" actId="20577"/>
          <ac:spMkLst>
            <pc:docMk/>
            <pc:sldMk cId="0" sldId="506"/>
            <ac:spMk id="3" creationId="{00000000-0000-0000-0000-000000000000}"/>
          </ac:spMkLst>
        </pc:spChg>
      </pc:sldChg>
      <pc:sldChg chg="del">
        <pc:chgData name="Nguyen Thi Bang Suong (K. Xet nghiem)" userId="cb55ce76-e36a-4b28-afa0-b434aa394435" providerId="ADAL" clId="{B9BE1659-3B8E-4834-8E78-69508D6F6BC7}" dt="2021-06-02T16:07:44.263" v="2259" actId="47"/>
        <pc:sldMkLst>
          <pc:docMk/>
          <pc:sldMk cId="509599552" sldId="507"/>
        </pc:sldMkLst>
      </pc:sldChg>
      <pc:sldChg chg="del">
        <pc:chgData name="Nguyen Thi Bang Suong (K. Xet nghiem)" userId="cb55ce76-e36a-4b28-afa0-b434aa394435" providerId="ADAL" clId="{B9BE1659-3B8E-4834-8E78-69508D6F6BC7}" dt="2021-06-02T16:07:00.862" v="2258" actId="47"/>
        <pc:sldMkLst>
          <pc:docMk/>
          <pc:sldMk cId="2166670159" sldId="508"/>
        </pc:sldMkLst>
      </pc:sldChg>
      <pc:sldChg chg="addSp delSp modSp mod modNotesTx">
        <pc:chgData name="Nguyen Thi Bang Suong (K. Xet nghiem)" userId="cb55ce76-e36a-4b28-afa0-b434aa394435" providerId="ADAL" clId="{B9BE1659-3B8E-4834-8E78-69508D6F6BC7}" dt="2021-06-02T23:32:26.628" v="3932" actId="1076"/>
        <pc:sldMkLst>
          <pc:docMk/>
          <pc:sldMk cId="4007832567" sldId="509"/>
        </pc:sldMkLst>
        <pc:spChg chg="add mod">
          <ac:chgData name="Nguyen Thi Bang Suong (K. Xet nghiem)" userId="cb55ce76-e36a-4b28-afa0-b434aa394435" providerId="ADAL" clId="{B9BE1659-3B8E-4834-8E78-69508D6F6BC7}" dt="2021-06-02T23:32:26.628" v="3932" actId="1076"/>
          <ac:spMkLst>
            <pc:docMk/>
            <pc:sldMk cId="4007832567" sldId="509"/>
            <ac:spMk id="2" creationId="{D0E0C451-4B00-4AE4-91B7-6849C747CD07}"/>
          </ac:spMkLst>
        </pc:spChg>
        <pc:spChg chg="mod">
          <ac:chgData name="Nguyen Thi Bang Suong (K. Xet nghiem)" userId="cb55ce76-e36a-4b28-afa0-b434aa394435" providerId="ADAL" clId="{B9BE1659-3B8E-4834-8E78-69508D6F6BC7}" dt="2021-06-02T23:32:18.864" v="3931" actId="1076"/>
          <ac:spMkLst>
            <pc:docMk/>
            <pc:sldMk cId="4007832567" sldId="509"/>
            <ac:spMk id="5" creationId="{2CB0FE6A-5CA5-46C0-BE28-14C84CBB3E9E}"/>
          </ac:spMkLst>
        </pc:spChg>
        <pc:spChg chg="del">
          <ac:chgData name="Nguyen Thi Bang Suong (K. Xet nghiem)" userId="cb55ce76-e36a-4b28-afa0-b434aa394435" providerId="ADAL" clId="{B9BE1659-3B8E-4834-8E78-69508D6F6BC7}" dt="2021-06-02T23:31:53.302" v="3924" actId="478"/>
          <ac:spMkLst>
            <pc:docMk/>
            <pc:sldMk cId="4007832567" sldId="509"/>
            <ac:spMk id="40" creationId="{253EB089-962F-4EAB-BB3B-4239AA32B7A3}"/>
          </ac:spMkLst>
        </pc:spChg>
        <pc:picChg chg="mod">
          <ac:chgData name="Nguyen Thi Bang Suong (K. Xet nghiem)" userId="cb55ce76-e36a-4b28-afa0-b434aa394435" providerId="ADAL" clId="{B9BE1659-3B8E-4834-8E78-69508D6F6BC7}" dt="2021-06-02T23:32:09.661" v="3928" actId="1076"/>
          <ac:picMkLst>
            <pc:docMk/>
            <pc:sldMk cId="4007832567" sldId="509"/>
            <ac:picMk id="3" creationId="{EF4B9A73-704F-4B14-8D61-2EB5EAD4876E}"/>
          </ac:picMkLst>
        </pc:picChg>
      </pc:sldChg>
      <pc:sldChg chg="delSp modSp mod modNotesTx">
        <pc:chgData name="Nguyen Thi Bang Suong (K. Xet nghiem)" userId="cb55ce76-e36a-4b28-afa0-b434aa394435" providerId="ADAL" clId="{B9BE1659-3B8E-4834-8E78-69508D6F6BC7}" dt="2021-06-02T22:37:30.216" v="3350" actId="5793"/>
        <pc:sldMkLst>
          <pc:docMk/>
          <pc:sldMk cId="3659542317" sldId="510"/>
        </pc:sldMkLst>
        <pc:spChg chg="del">
          <ac:chgData name="Nguyen Thi Bang Suong (K. Xet nghiem)" userId="cb55ce76-e36a-4b28-afa0-b434aa394435" providerId="ADAL" clId="{B9BE1659-3B8E-4834-8E78-69508D6F6BC7}" dt="2021-06-02T16:42:20.373" v="2820" actId="478"/>
          <ac:spMkLst>
            <pc:docMk/>
            <pc:sldMk cId="3659542317" sldId="510"/>
            <ac:spMk id="2" creationId="{00000000-0000-0000-0000-000000000000}"/>
          </ac:spMkLst>
        </pc:spChg>
        <pc:spChg chg="mod">
          <ac:chgData name="Nguyen Thi Bang Suong (K. Xet nghiem)" userId="cb55ce76-e36a-4b28-afa0-b434aa394435" providerId="ADAL" clId="{B9BE1659-3B8E-4834-8E78-69508D6F6BC7}" dt="2021-06-02T16:42:35.860" v="2834" actId="1038"/>
          <ac:spMkLst>
            <pc:docMk/>
            <pc:sldMk cId="3659542317" sldId="510"/>
            <ac:spMk id="9" creationId="{81184FF2-7950-4F87-A015-E83820F59FCC}"/>
          </ac:spMkLst>
        </pc:spChg>
        <pc:spChg chg="mod">
          <ac:chgData name="Nguyen Thi Bang Suong (K. Xet nghiem)" userId="cb55ce76-e36a-4b28-afa0-b434aa394435" providerId="ADAL" clId="{B9BE1659-3B8E-4834-8E78-69508D6F6BC7}" dt="2021-06-02T16:42:35.860" v="2834" actId="1038"/>
          <ac:spMkLst>
            <pc:docMk/>
            <pc:sldMk cId="3659542317" sldId="510"/>
            <ac:spMk id="13" creationId="{CA887868-17EA-479F-BE45-C570353AA049}"/>
          </ac:spMkLst>
        </pc:spChg>
        <pc:spChg chg="mod">
          <ac:chgData name="Nguyen Thi Bang Suong (K. Xet nghiem)" userId="cb55ce76-e36a-4b28-afa0-b434aa394435" providerId="ADAL" clId="{B9BE1659-3B8E-4834-8E78-69508D6F6BC7}" dt="2021-06-02T16:42:35.860" v="2834" actId="1038"/>
          <ac:spMkLst>
            <pc:docMk/>
            <pc:sldMk cId="3659542317" sldId="510"/>
            <ac:spMk id="16" creationId="{1CA935F9-2ABE-475A-9D00-589E920E2409}"/>
          </ac:spMkLst>
        </pc:spChg>
        <pc:spChg chg="mod">
          <ac:chgData name="Nguyen Thi Bang Suong (K. Xet nghiem)" userId="cb55ce76-e36a-4b28-afa0-b434aa394435" providerId="ADAL" clId="{B9BE1659-3B8E-4834-8E78-69508D6F6BC7}" dt="2021-06-02T16:42:27.766" v="2822" actId="207"/>
          <ac:spMkLst>
            <pc:docMk/>
            <pc:sldMk cId="3659542317" sldId="510"/>
            <ac:spMk id="142" creationId="{DB81E913-C4A4-412D-B6D5-0FF30825FB09}"/>
          </ac:spMkLst>
        </pc:spChg>
        <pc:spChg chg="mod">
          <ac:chgData name="Nguyen Thi Bang Suong (K. Xet nghiem)" userId="cb55ce76-e36a-4b28-afa0-b434aa394435" providerId="ADAL" clId="{B9BE1659-3B8E-4834-8E78-69508D6F6BC7}" dt="2021-06-02T16:42:35.860" v="2834" actId="1038"/>
          <ac:spMkLst>
            <pc:docMk/>
            <pc:sldMk cId="3659542317" sldId="510"/>
            <ac:spMk id="146" creationId="{82C591D2-0573-46E3-B155-B43CDD20495A}"/>
          </ac:spMkLst>
        </pc:spChg>
        <pc:spChg chg="mod">
          <ac:chgData name="Nguyen Thi Bang Suong (K. Xet nghiem)" userId="cb55ce76-e36a-4b28-afa0-b434aa394435" providerId="ADAL" clId="{B9BE1659-3B8E-4834-8E78-69508D6F6BC7}" dt="2021-06-02T16:42:35.860" v="2834" actId="1038"/>
          <ac:spMkLst>
            <pc:docMk/>
            <pc:sldMk cId="3659542317" sldId="510"/>
            <ac:spMk id="153" creationId="{E3859E82-CB2E-4F3F-AA1A-4049257D9A40}"/>
          </ac:spMkLst>
        </pc:spChg>
        <pc:spChg chg="mod">
          <ac:chgData name="Nguyen Thi Bang Suong (K. Xet nghiem)" userId="cb55ce76-e36a-4b28-afa0-b434aa394435" providerId="ADAL" clId="{B9BE1659-3B8E-4834-8E78-69508D6F6BC7}" dt="2021-06-02T16:42:35.860" v="2834" actId="1038"/>
          <ac:spMkLst>
            <pc:docMk/>
            <pc:sldMk cId="3659542317" sldId="510"/>
            <ac:spMk id="154" creationId="{353A9419-0182-4956-8C4D-E251B5C0EE11}"/>
          </ac:spMkLst>
        </pc:spChg>
        <pc:picChg chg="mod">
          <ac:chgData name="Nguyen Thi Bang Suong (K. Xet nghiem)" userId="cb55ce76-e36a-4b28-afa0-b434aa394435" providerId="ADAL" clId="{B9BE1659-3B8E-4834-8E78-69508D6F6BC7}" dt="2021-06-02T16:42:35.860" v="2834" actId="1038"/>
          <ac:picMkLst>
            <pc:docMk/>
            <pc:sldMk cId="3659542317" sldId="510"/>
            <ac:picMk id="8" creationId="{7B43298B-08FC-4BCE-B4AF-F6D3F5093DD2}"/>
          </ac:picMkLst>
        </pc:picChg>
        <pc:picChg chg="mod">
          <ac:chgData name="Nguyen Thi Bang Suong (K. Xet nghiem)" userId="cb55ce76-e36a-4b28-afa0-b434aa394435" providerId="ADAL" clId="{B9BE1659-3B8E-4834-8E78-69508D6F6BC7}" dt="2021-06-02T16:42:35.860" v="2834" actId="1038"/>
          <ac:picMkLst>
            <pc:docMk/>
            <pc:sldMk cId="3659542317" sldId="510"/>
            <ac:picMk id="10" creationId="{5498E12A-299D-49C3-B422-2872DFB4CB79}"/>
          </ac:picMkLst>
        </pc:picChg>
        <pc:picChg chg="mod">
          <ac:chgData name="Nguyen Thi Bang Suong (K. Xet nghiem)" userId="cb55ce76-e36a-4b28-afa0-b434aa394435" providerId="ADAL" clId="{B9BE1659-3B8E-4834-8E78-69508D6F6BC7}" dt="2021-06-02T16:42:35.860" v="2834" actId="1038"/>
          <ac:picMkLst>
            <pc:docMk/>
            <pc:sldMk cId="3659542317" sldId="510"/>
            <ac:picMk id="11" creationId="{91F479AD-E01E-4522-A7C4-9125891EC0D8}"/>
          </ac:picMkLst>
        </pc:picChg>
        <pc:picChg chg="mod">
          <ac:chgData name="Nguyen Thi Bang Suong (K. Xet nghiem)" userId="cb55ce76-e36a-4b28-afa0-b434aa394435" providerId="ADAL" clId="{B9BE1659-3B8E-4834-8E78-69508D6F6BC7}" dt="2021-06-02T16:42:35.860" v="2834" actId="1038"/>
          <ac:picMkLst>
            <pc:docMk/>
            <pc:sldMk cId="3659542317" sldId="510"/>
            <ac:picMk id="15" creationId="{EDF4DD4A-76B3-4CF8-A794-B2D09D1B87FB}"/>
          </ac:picMkLst>
        </pc:picChg>
        <pc:picChg chg="mod">
          <ac:chgData name="Nguyen Thi Bang Suong (K. Xet nghiem)" userId="cb55ce76-e36a-4b28-afa0-b434aa394435" providerId="ADAL" clId="{B9BE1659-3B8E-4834-8E78-69508D6F6BC7}" dt="2021-06-02T16:42:35.860" v="2834" actId="1038"/>
          <ac:picMkLst>
            <pc:docMk/>
            <pc:sldMk cId="3659542317" sldId="510"/>
            <ac:picMk id="147" creationId="{4E972A5E-858E-4835-825D-2874C0BDFB16}"/>
          </ac:picMkLst>
        </pc:picChg>
      </pc:sldChg>
      <pc:sldChg chg="modSp del mod">
        <pc:chgData name="Nguyen Thi Bang Suong (K. Xet nghiem)" userId="cb55ce76-e36a-4b28-afa0-b434aa394435" providerId="ADAL" clId="{B9BE1659-3B8E-4834-8E78-69508D6F6BC7}" dt="2021-06-02T14:06:54.503" v="1472" actId="47"/>
        <pc:sldMkLst>
          <pc:docMk/>
          <pc:sldMk cId="1870777600" sldId="511"/>
        </pc:sldMkLst>
        <pc:spChg chg="mod">
          <ac:chgData name="Nguyen Thi Bang Suong (K. Xet nghiem)" userId="cb55ce76-e36a-4b28-afa0-b434aa394435" providerId="ADAL" clId="{B9BE1659-3B8E-4834-8E78-69508D6F6BC7}" dt="2021-06-02T13:32:38.584" v="964" actId="1076"/>
          <ac:spMkLst>
            <pc:docMk/>
            <pc:sldMk cId="1870777600" sldId="511"/>
            <ac:spMk id="7" creationId="{2DB82D69-E7F2-4DA2-9683-A6A36D0F139A}"/>
          </ac:spMkLst>
        </pc:spChg>
        <pc:spChg chg="mod">
          <ac:chgData name="Nguyen Thi Bang Suong (K. Xet nghiem)" userId="cb55ce76-e36a-4b28-afa0-b434aa394435" providerId="ADAL" clId="{B9BE1659-3B8E-4834-8E78-69508D6F6BC7}" dt="2021-06-02T13:58:26.535" v="1083" actId="6549"/>
          <ac:spMkLst>
            <pc:docMk/>
            <pc:sldMk cId="1870777600" sldId="511"/>
            <ac:spMk id="12" creationId="{57C1B705-9F6B-42AA-BBB8-4B0A33D887A2}"/>
          </ac:spMkLst>
        </pc:spChg>
      </pc:sldChg>
      <pc:sldChg chg="modSp mod modNotesTx">
        <pc:chgData name="Nguyen Thi Bang Suong (K. Xet nghiem)" userId="cb55ce76-e36a-4b28-afa0-b434aa394435" providerId="ADAL" clId="{B9BE1659-3B8E-4834-8E78-69508D6F6BC7}" dt="2021-06-03T00:26:00.941" v="4441" actId="1076"/>
        <pc:sldMkLst>
          <pc:docMk/>
          <pc:sldMk cId="3018963798" sldId="512"/>
        </pc:sldMkLst>
        <pc:spChg chg="mod">
          <ac:chgData name="Nguyen Thi Bang Suong (K. Xet nghiem)" userId="cb55ce76-e36a-4b28-afa0-b434aa394435" providerId="ADAL" clId="{B9BE1659-3B8E-4834-8E78-69508D6F6BC7}" dt="2021-06-03T00:19:55.673" v="4209" actId="1035"/>
          <ac:spMkLst>
            <pc:docMk/>
            <pc:sldMk cId="3018963798" sldId="512"/>
            <ac:spMk id="2" creationId="{B8BD0E12-2CDB-424A-A1D5-5C95B291D1BE}"/>
          </ac:spMkLst>
        </pc:spChg>
        <pc:spChg chg="mod">
          <ac:chgData name="Nguyen Thi Bang Suong (K. Xet nghiem)" userId="cb55ce76-e36a-4b28-afa0-b434aa394435" providerId="ADAL" clId="{B9BE1659-3B8E-4834-8E78-69508D6F6BC7}" dt="2021-06-03T00:22:37.327" v="4294" actId="20577"/>
          <ac:spMkLst>
            <pc:docMk/>
            <pc:sldMk cId="3018963798" sldId="512"/>
            <ac:spMk id="6" creationId="{FACD26BB-9CA2-4054-868F-B20105B8B127}"/>
          </ac:spMkLst>
        </pc:spChg>
        <pc:spChg chg="mod">
          <ac:chgData name="Nguyen Thi Bang Suong (K. Xet nghiem)" userId="cb55ce76-e36a-4b28-afa0-b434aa394435" providerId="ADAL" clId="{B9BE1659-3B8E-4834-8E78-69508D6F6BC7}" dt="2021-06-03T00:19:55.673" v="4209" actId="1035"/>
          <ac:spMkLst>
            <pc:docMk/>
            <pc:sldMk cId="3018963798" sldId="512"/>
            <ac:spMk id="17" creationId="{D6C4DFF9-8855-4A2D-B206-F860F37C0292}"/>
          </ac:spMkLst>
        </pc:spChg>
        <pc:grpChg chg="mod">
          <ac:chgData name="Nguyen Thi Bang Suong (K. Xet nghiem)" userId="cb55ce76-e36a-4b28-afa0-b434aa394435" providerId="ADAL" clId="{B9BE1659-3B8E-4834-8E78-69508D6F6BC7}" dt="2021-06-03T00:26:00.941" v="4441" actId="1076"/>
          <ac:grpSpMkLst>
            <pc:docMk/>
            <pc:sldMk cId="3018963798" sldId="512"/>
            <ac:grpSpMk id="3" creationId="{FF9DF710-91CE-4D4C-8419-3547171C67B6}"/>
          </ac:grpSpMkLst>
        </pc:grpChg>
        <pc:grpChg chg="mod">
          <ac:chgData name="Nguyen Thi Bang Suong (K. Xet nghiem)" userId="cb55ce76-e36a-4b28-afa0-b434aa394435" providerId="ADAL" clId="{B9BE1659-3B8E-4834-8E78-69508D6F6BC7}" dt="2021-06-03T00:19:55.673" v="4209" actId="1035"/>
          <ac:grpSpMkLst>
            <pc:docMk/>
            <pc:sldMk cId="3018963798" sldId="512"/>
            <ac:grpSpMk id="9" creationId="{BCCF5E2F-E34C-43E3-B8B0-EF7BE231536F}"/>
          </ac:grpSpMkLst>
        </pc:grpChg>
        <pc:picChg chg="mod">
          <ac:chgData name="Nguyen Thi Bang Suong (K. Xet nghiem)" userId="cb55ce76-e36a-4b28-afa0-b434aa394435" providerId="ADAL" clId="{B9BE1659-3B8E-4834-8E78-69508D6F6BC7}" dt="2021-06-03T00:19:55.673" v="4209" actId="1035"/>
          <ac:picMkLst>
            <pc:docMk/>
            <pc:sldMk cId="3018963798" sldId="512"/>
            <ac:picMk id="1027" creationId="{67F31E73-118F-4674-AF06-E356AA4E22D4}"/>
          </ac:picMkLst>
        </pc:picChg>
      </pc:sldChg>
      <pc:sldChg chg="add del">
        <pc:chgData name="Nguyen Thi Bang Suong (K. Xet nghiem)" userId="cb55ce76-e36a-4b28-afa0-b434aa394435" providerId="ADAL" clId="{B9BE1659-3B8E-4834-8E78-69508D6F6BC7}" dt="2021-06-02T16:15:35.902" v="2262" actId="47"/>
        <pc:sldMkLst>
          <pc:docMk/>
          <pc:sldMk cId="228022279" sldId="513"/>
        </pc:sldMkLst>
      </pc:sldChg>
      <pc:sldChg chg="add del">
        <pc:chgData name="Nguyen Thi Bang Suong (K. Xet nghiem)" userId="cb55ce76-e36a-4b28-afa0-b434aa394435" providerId="ADAL" clId="{B9BE1659-3B8E-4834-8E78-69508D6F6BC7}" dt="2021-06-02T16:07:49.042" v="2260" actId="2696"/>
        <pc:sldMkLst>
          <pc:docMk/>
          <pc:sldMk cId="1288980144" sldId="513"/>
        </pc:sldMkLst>
      </pc:sldChg>
      <pc:sldChg chg="del">
        <pc:chgData name="Nguyen Thi Bang Suong (K. Xet nghiem)" userId="cb55ce76-e36a-4b28-afa0-b434aa394435" providerId="ADAL" clId="{B9BE1659-3B8E-4834-8E78-69508D6F6BC7}" dt="2021-06-02T16:16:30.338" v="2264" actId="47"/>
        <pc:sldMkLst>
          <pc:docMk/>
          <pc:sldMk cId="4114143002" sldId="514"/>
        </pc:sldMkLst>
      </pc:sldChg>
      <pc:sldChg chg="del">
        <pc:chgData name="Nguyen Thi Bang Suong (K. Xet nghiem)" userId="cb55ce76-e36a-4b28-afa0-b434aa394435" providerId="ADAL" clId="{B9BE1659-3B8E-4834-8E78-69508D6F6BC7}" dt="2021-06-02T16:17:11.689" v="2270" actId="47"/>
        <pc:sldMkLst>
          <pc:docMk/>
          <pc:sldMk cId="1619579243" sldId="515"/>
        </pc:sldMkLst>
      </pc:sldChg>
      <pc:sldChg chg="del">
        <pc:chgData name="Nguyen Thi Bang Suong (K. Xet nghiem)" userId="cb55ce76-e36a-4b28-afa0-b434aa394435" providerId="ADAL" clId="{B9BE1659-3B8E-4834-8E78-69508D6F6BC7}" dt="2021-06-02T16:17:13.059" v="2271" actId="47"/>
        <pc:sldMkLst>
          <pc:docMk/>
          <pc:sldMk cId="3923496370" sldId="516"/>
        </pc:sldMkLst>
      </pc:sldChg>
      <pc:sldChg chg="addSp delSp modSp add del mod">
        <pc:chgData name="Nguyen Thi Bang Suong (K. Xet nghiem)" userId="cb55ce76-e36a-4b28-afa0-b434aa394435" providerId="ADAL" clId="{B9BE1659-3B8E-4834-8E78-69508D6F6BC7}" dt="2021-06-02T22:41:25.842" v="3362" actId="47"/>
        <pc:sldMkLst>
          <pc:docMk/>
          <pc:sldMk cId="3891784166" sldId="517"/>
        </pc:sldMkLst>
        <pc:spChg chg="mod">
          <ac:chgData name="Nguyen Thi Bang Suong (K. Xet nghiem)" userId="cb55ce76-e36a-4b28-afa0-b434aa394435" providerId="ADAL" clId="{B9BE1659-3B8E-4834-8E78-69508D6F6BC7}" dt="2021-06-02T16:47:45.689" v="3243" actId="20577"/>
          <ac:spMkLst>
            <pc:docMk/>
            <pc:sldMk cId="3891784166" sldId="517"/>
            <ac:spMk id="2" creationId="{3746FB91-0AAF-451C-AA22-92F9B0EBEF30}"/>
          </ac:spMkLst>
        </pc:spChg>
        <pc:spChg chg="add del mod">
          <ac:chgData name="Nguyen Thi Bang Suong (K. Xet nghiem)" userId="cb55ce76-e36a-4b28-afa0-b434aa394435" providerId="ADAL" clId="{B9BE1659-3B8E-4834-8E78-69508D6F6BC7}" dt="2021-06-02T22:39:53.224" v="3360" actId="478"/>
          <ac:spMkLst>
            <pc:docMk/>
            <pc:sldMk cId="3891784166" sldId="517"/>
            <ac:spMk id="3" creationId="{C17CBEA5-6878-4C28-94A4-45036E46831A}"/>
          </ac:spMkLst>
        </pc:spChg>
        <pc:spChg chg="mod">
          <ac:chgData name="Nguyen Thi Bang Suong (K. Xet nghiem)" userId="cb55ce76-e36a-4b28-afa0-b434aa394435" providerId="ADAL" clId="{B9BE1659-3B8E-4834-8E78-69508D6F6BC7}" dt="2021-06-02T22:38:59.808" v="3356" actId="1035"/>
          <ac:spMkLst>
            <pc:docMk/>
            <pc:sldMk cId="3891784166" sldId="517"/>
            <ac:spMk id="7" creationId="{47ED0C60-4DA0-43EA-AD06-7567670BAE68}"/>
          </ac:spMkLst>
        </pc:spChg>
        <pc:spChg chg="mod">
          <ac:chgData name="Nguyen Thi Bang Suong (K. Xet nghiem)" userId="cb55ce76-e36a-4b28-afa0-b434aa394435" providerId="ADAL" clId="{B9BE1659-3B8E-4834-8E78-69508D6F6BC7}" dt="2021-06-02T22:38:59.808" v="3356" actId="1035"/>
          <ac:spMkLst>
            <pc:docMk/>
            <pc:sldMk cId="3891784166" sldId="517"/>
            <ac:spMk id="8" creationId="{CB33B2B5-748D-41F0-A482-0FC144B9C4A8}"/>
          </ac:spMkLst>
        </pc:spChg>
        <pc:spChg chg="mod">
          <ac:chgData name="Nguyen Thi Bang Suong (K. Xet nghiem)" userId="cb55ce76-e36a-4b28-afa0-b434aa394435" providerId="ADAL" clId="{B9BE1659-3B8E-4834-8E78-69508D6F6BC7}" dt="2021-06-02T22:38:59.808" v="3356" actId="1035"/>
          <ac:spMkLst>
            <pc:docMk/>
            <pc:sldMk cId="3891784166" sldId="517"/>
            <ac:spMk id="10" creationId="{D020883D-2CBA-4B3A-9E9B-81FE08994BB0}"/>
          </ac:spMkLst>
        </pc:spChg>
        <pc:spChg chg="mod">
          <ac:chgData name="Nguyen Thi Bang Suong (K. Xet nghiem)" userId="cb55ce76-e36a-4b28-afa0-b434aa394435" providerId="ADAL" clId="{B9BE1659-3B8E-4834-8E78-69508D6F6BC7}" dt="2021-06-02T22:38:59.808" v="3356" actId="1035"/>
          <ac:spMkLst>
            <pc:docMk/>
            <pc:sldMk cId="3891784166" sldId="517"/>
            <ac:spMk id="11" creationId="{1780A8F3-E903-4BE5-BA41-D63D8567ED34}"/>
          </ac:spMkLst>
        </pc:spChg>
        <pc:spChg chg="mod">
          <ac:chgData name="Nguyen Thi Bang Suong (K. Xet nghiem)" userId="cb55ce76-e36a-4b28-afa0-b434aa394435" providerId="ADAL" clId="{B9BE1659-3B8E-4834-8E78-69508D6F6BC7}" dt="2021-06-02T22:38:59.808" v="3356" actId="1035"/>
          <ac:spMkLst>
            <pc:docMk/>
            <pc:sldMk cId="3891784166" sldId="517"/>
            <ac:spMk id="12" creationId="{77520675-5735-49A9-B01C-19554340C8E2}"/>
          </ac:spMkLst>
        </pc:spChg>
        <pc:spChg chg="mod">
          <ac:chgData name="Nguyen Thi Bang Suong (K. Xet nghiem)" userId="cb55ce76-e36a-4b28-afa0-b434aa394435" providerId="ADAL" clId="{B9BE1659-3B8E-4834-8E78-69508D6F6BC7}" dt="2021-06-02T22:38:59.808" v="3356" actId="1035"/>
          <ac:spMkLst>
            <pc:docMk/>
            <pc:sldMk cId="3891784166" sldId="517"/>
            <ac:spMk id="14" creationId="{E9A04BCE-6B4B-4BA9-BBC8-3DCBEB3F2ACE}"/>
          </ac:spMkLst>
        </pc:spChg>
        <pc:spChg chg="mod">
          <ac:chgData name="Nguyen Thi Bang Suong (K. Xet nghiem)" userId="cb55ce76-e36a-4b28-afa0-b434aa394435" providerId="ADAL" clId="{B9BE1659-3B8E-4834-8E78-69508D6F6BC7}" dt="2021-06-02T22:38:59.808" v="3356" actId="1035"/>
          <ac:spMkLst>
            <pc:docMk/>
            <pc:sldMk cId="3891784166" sldId="517"/>
            <ac:spMk id="15" creationId="{BDA5B55D-CEE3-492E-A33E-C8C3CFCEAECC}"/>
          </ac:spMkLst>
        </pc:spChg>
        <pc:spChg chg="mod">
          <ac:chgData name="Nguyen Thi Bang Suong (K. Xet nghiem)" userId="cb55ce76-e36a-4b28-afa0-b434aa394435" providerId="ADAL" clId="{B9BE1659-3B8E-4834-8E78-69508D6F6BC7}" dt="2021-06-02T22:38:59.808" v="3356" actId="1035"/>
          <ac:spMkLst>
            <pc:docMk/>
            <pc:sldMk cId="3891784166" sldId="517"/>
            <ac:spMk id="16" creationId="{B6899377-1C75-459E-922B-B10EC1B1C146}"/>
          </ac:spMkLst>
        </pc:spChg>
        <pc:spChg chg="mod">
          <ac:chgData name="Nguyen Thi Bang Suong (K. Xet nghiem)" userId="cb55ce76-e36a-4b28-afa0-b434aa394435" providerId="ADAL" clId="{B9BE1659-3B8E-4834-8E78-69508D6F6BC7}" dt="2021-06-02T22:38:59.808" v="3356" actId="1035"/>
          <ac:spMkLst>
            <pc:docMk/>
            <pc:sldMk cId="3891784166" sldId="517"/>
            <ac:spMk id="17" creationId="{639E405D-AD5A-453F-BB55-417AF1576A5B}"/>
          </ac:spMkLst>
        </pc:spChg>
        <pc:spChg chg="mod">
          <ac:chgData name="Nguyen Thi Bang Suong (K. Xet nghiem)" userId="cb55ce76-e36a-4b28-afa0-b434aa394435" providerId="ADAL" clId="{B9BE1659-3B8E-4834-8E78-69508D6F6BC7}" dt="2021-06-02T22:38:59.808" v="3356" actId="1035"/>
          <ac:spMkLst>
            <pc:docMk/>
            <pc:sldMk cId="3891784166" sldId="517"/>
            <ac:spMk id="19" creationId="{8A597B9E-D043-49A7-A475-BA65B14A7471}"/>
          </ac:spMkLst>
        </pc:spChg>
        <pc:spChg chg="del mod">
          <ac:chgData name="Nguyen Thi Bang Suong (K. Xet nghiem)" userId="cb55ce76-e36a-4b28-afa0-b434aa394435" providerId="ADAL" clId="{B9BE1659-3B8E-4834-8E78-69508D6F6BC7}" dt="2021-06-02T22:38:33.135" v="3351" actId="478"/>
          <ac:spMkLst>
            <pc:docMk/>
            <pc:sldMk cId="3891784166" sldId="517"/>
            <ac:spMk id="20" creationId="{89F6ABDB-643C-45F1-B8A2-CEC195C99F17}"/>
          </ac:spMkLst>
        </pc:spChg>
        <pc:spChg chg="mod">
          <ac:chgData name="Nguyen Thi Bang Suong (K. Xet nghiem)" userId="cb55ce76-e36a-4b28-afa0-b434aa394435" providerId="ADAL" clId="{B9BE1659-3B8E-4834-8E78-69508D6F6BC7}" dt="2021-06-02T22:38:59.808" v="3356" actId="1035"/>
          <ac:spMkLst>
            <pc:docMk/>
            <pc:sldMk cId="3891784166" sldId="517"/>
            <ac:spMk id="23" creationId="{4658BB1D-6B9A-40DA-A0EE-8B46B3E99C4C}"/>
          </ac:spMkLst>
        </pc:spChg>
        <pc:spChg chg="mod">
          <ac:chgData name="Nguyen Thi Bang Suong (K. Xet nghiem)" userId="cb55ce76-e36a-4b28-afa0-b434aa394435" providerId="ADAL" clId="{B9BE1659-3B8E-4834-8E78-69508D6F6BC7}" dt="2021-06-02T22:38:59.808" v="3356" actId="1035"/>
          <ac:spMkLst>
            <pc:docMk/>
            <pc:sldMk cId="3891784166" sldId="517"/>
            <ac:spMk id="25" creationId="{4F395501-9186-422B-84BF-977DD109F543}"/>
          </ac:spMkLst>
        </pc:spChg>
        <pc:picChg chg="mod">
          <ac:chgData name="Nguyen Thi Bang Suong (K. Xet nghiem)" userId="cb55ce76-e36a-4b28-afa0-b434aa394435" providerId="ADAL" clId="{B9BE1659-3B8E-4834-8E78-69508D6F6BC7}" dt="2021-06-02T22:38:59.808" v="3356" actId="1035"/>
          <ac:picMkLst>
            <pc:docMk/>
            <pc:sldMk cId="3891784166" sldId="517"/>
            <ac:picMk id="6" creationId="{16427449-4611-4EA5-8F1C-A1068066F466}"/>
          </ac:picMkLst>
        </pc:picChg>
        <pc:cxnChg chg="mod">
          <ac:chgData name="Nguyen Thi Bang Suong (K. Xet nghiem)" userId="cb55ce76-e36a-4b28-afa0-b434aa394435" providerId="ADAL" clId="{B9BE1659-3B8E-4834-8E78-69508D6F6BC7}" dt="2021-06-02T22:38:59.808" v="3356" actId="1035"/>
          <ac:cxnSpMkLst>
            <pc:docMk/>
            <pc:sldMk cId="3891784166" sldId="517"/>
            <ac:cxnSpMk id="13" creationId="{7E039CD0-610B-412B-9645-88556B724406}"/>
          </ac:cxnSpMkLst>
        </pc:cxnChg>
        <pc:cxnChg chg="mod">
          <ac:chgData name="Nguyen Thi Bang Suong (K. Xet nghiem)" userId="cb55ce76-e36a-4b28-afa0-b434aa394435" providerId="ADAL" clId="{B9BE1659-3B8E-4834-8E78-69508D6F6BC7}" dt="2021-06-02T22:38:59.808" v="3356" actId="1035"/>
          <ac:cxnSpMkLst>
            <pc:docMk/>
            <pc:sldMk cId="3891784166" sldId="517"/>
            <ac:cxnSpMk id="18" creationId="{EFFC5376-D8A7-4506-8721-08B7ECBCAE23}"/>
          </ac:cxnSpMkLst>
        </pc:cxnChg>
        <pc:cxnChg chg="del">
          <ac:chgData name="Nguyen Thi Bang Suong (K. Xet nghiem)" userId="cb55ce76-e36a-4b28-afa0-b434aa394435" providerId="ADAL" clId="{B9BE1659-3B8E-4834-8E78-69508D6F6BC7}" dt="2021-06-02T22:38:37.579" v="3352" actId="478"/>
          <ac:cxnSpMkLst>
            <pc:docMk/>
            <pc:sldMk cId="3891784166" sldId="517"/>
            <ac:cxnSpMk id="22" creationId="{BFF440D1-0A3C-45F0-BDE8-8CB0E9B1CD04}"/>
          </ac:cxnSpMkLst>
        </pc:cxnChg>
      </pc:sldChg>
      <pc:sldChg chg="del">
        <pc:chgData name="Nguyen Thi Bang Suong (K. Xet nghiem)" userId="cb55ce76-e36a-4b28-afa0-b434aa394435" providerId="ADAL" clId="{B9BE1659-3B8E-4834-8E78-69508D6F6BC7}" dt="2021-06-02T16:46:41.482" v="3213" actId="47"/>
        <pc:sldMkLst>
          <pc:docMk/>
          <pc:sldMk cId="3899547716" sldId="519"/>
        </pc:sldMkLst>
      </pc:sldChg>
      <pc:sldChg chg="del">
        <pc:chgData name="Nguyen Thi Bang Suong (K. Xet nghiem)" userId="cb55ce76-e36a-4b28-afa0-b434aa394435" providerId="ADAL" clId="{B9BE1659-3B8E-4834-8E78-69508D6F6BC7}" dt="2021-06-02T16:46:44.856" v="3215" actId="47"/>
        <pc:sldMkLst>
          <pc:docMk/>
          <pc:sldMk cId="803660744" sldId="525"/>
        </pc:sldMkLst>
      </pc:sldChg>
      <pc:sldChg chg="del">
        <pc:chgData name="Nguyen Thi Bang Suong (K. Xet nghiem)" userId="cb55ce76-e36a-4b28-afa0-b434aa394435" providerId="ADAL" clId="{B9BE1659-3B8E-4834-8E78-69508D6F6BC7}" dt="2021-06-02T16:46:46.184" v="3216" actId="47"/>
        <pc:sldMkLst>
          <pc:docMk/>
          <pc:sldMk cId="1339833462" sldId="526"/>
        </pc:sldMkLst>
      </pc:sldChg>
      <pc:sldChg chg="del">
        <pc:chgData name="Nguyen Thi Bang Suong (K. Xet nghiem)" userId="cb55ce76-e36a-4b28-afa0-b434aa394435" providerId="ADAL" clId="{B9BE1659-3B8E-4834-8E78-69508D6F6BC7}" dt="2021-06-02T16:46:47.095" v="3217" actId="47"/>
        <pc:sldMkLst>
          <pc:docMk/>
          <pc:sldMk cId="3275202522" sldId="528"/>
        </pc:sldMkLst>
      </pc:sldChg>
      <pc:sldChg chg="del">
        <pc:chgData name="Nguyen Thi Bang Suong (K. Xet nghiem)" userId="cb55ce76-e36a-4b28-afa0-b434aa394435" providerId="ADAL" clId="{B9BE1659-3B8E-4834-8E78-69508D6F6BC7}" dt="2021-06-02T16:16:33.313" v="2265" actId="47"/>
        <pc:sldMkLst>
          <pc:docMk/>
          <pc:sldMk cId="964281627" sldId="531"/>
        </pc:sldMkLst>
      </pc:sldChg>
      <pc:sldChg chg="del">
        <pc:chgData name="Nguyen Thi Bang Suong (K. Xet nghiem)" userId="cb55ce76-e36a-4b28-afa0-b434aa394435" providerId="ADAL" clId="{B9BE1659-3B8E-4834-8E78-69508D6F6BC7}" dt="2021-06-02T16:16:37.046" v="2266" actId="47"/>
        <pc:sldMkLst>
          <pc:docMk/>
          <pc:sldMk cId="1590664787" sldId="532"/>
        </pc:sldMkLst>
      </pc:sldChg>
      <pc:sldChg chg="del">
        <pc:chgData name="Nguyen Thi Bang Suong (K. Xet nghiem)" userId="cb55ce76-e36a-4b28-afa0-b434aa394435" providerId="ADAL" clId="{B9BE1659-3B8E-4834-8E78-69508D6F6BC7}" dt="2021-06-02T16:16:42.027" v="2267" actId="47"/>
        <pc:sldMkLst>
          <pc:docMk/>
          <pc:sldMk cId="1088807297" sldId="533"/>
        </pc:sldMkLst>
      </pc:sldChg>
      <pc:sldChg chg="del">
        <pc:chgData name="Nguyen Thi Bang Suong (K. Xet nghiem)" userId="cb55ce76-e36a-4b28-afa0-b434aa394435" providerId="ADAL" clId="{B9BE1659-3B8E-4834-8E78-69508D6F6BC7}" dt="2021-06-02T16:16:46.053" v="2268" actId="47"/>
        <pc:sldMkLst>
          <pc:docMk/>
          <pc:sldMk cId="3410638805" sldId="534"/>
        </pc:sldMkLst>
      </pc:sldChg>
      <pc:sldChg chg="del">
        <pc:chgData name="Nguyen Thi Bang Suong (K. Xet nghiem)" userId="cb55ce76-e36a-4b28-afa0-b434aa394435" providerId="ADAL" clId="{B9BE1659-3B8E-4834-8E78-69508D6F6BC7}" dt="2021-06-02T16:46:43.572" v="3214" actId="47"/>
        <pc:sldMkLst>
          <pc:docMk/>
          <pc:sldMk cId="2036839928" sldId="535"/>
        </pc:sldMkLst>
      </pc:sldChg>
      <pc:sldChg chg="del">
        <pc:chgData name="Nguyen Thi Bang Suong (K. Xet nghiem)" userId="cb55ce76-e36a-4b28-afa0-b434aa394435" providerId="ADAL" clId="{B9BE1659-3B8E-4834-8E78-69508D6F6BC7}" dt="2021-06-02T16:50:31.025" v="3340" actId="47"/>
        <pc:sldMkLst>
          <pc:docMk/>
          <pc:sldMk cId="985547844" sldId="536"/>
        </pc:sldMkLst>
      </pc:sldChg>
      <pc:sldChg chg="add del modTransition">
        <pc:chgData name="Nguyen Thi Bang Suong (K. Xet nghiem)" userId="cb55ce76-e36a-4b28-afa0-b434aa394435" providerId="ADAL" clId="{B9BE1659-3B8E-4834-8E78-69508D6F6BC7}" dt="2021-06-02T23:15:12.731" v="3718"/>
        <pc:sldMkLst>
          <pc:docMk/>
          <pc:sldMk cId="3791545931" sldId="3817"/>
        </pc:sldMkLst>
      </pc:sldChg>
      <pc:sldChg chg="modSp add del mod modTransition">
        <pc:chgData name="Nguyen Thi Bang Suong (K. Xet nghiem)" userId="cb55ce76-e36a-4b28-afa0-b434aa394435" providerId="ADAL" clId="{B9BE1659-3B8E-4834-8E78-69508D6F6BC7}" dt="2021-06-02T16:39:36.578" v="2812"/>
        <pc:sldMkLst>
          <pc:docMk/>
          <pc:sldMk cId="2695851217" sldId="3864"/>
        </pc:sldMkLst>
        <pc:spChg chg="mod">
          <ac:chgData name="Nguyen Thi Bang Suong (K. Xet nghiem)" userId="cb55ce76-e36a-4b28-afa0-b434aa394435" providerId="ADAL" clId="{B9BE1659-3B8E-4834-8E78-69508D6F6BC7}" dt="2021-06-02T16:39:36.511" v="2811"/>
          <ac:spMkLst>
            <pc:docMk/>
            <pc:sldMk cId="2695851217" sldId="3864"/>
            <ac:spMk id="2" creationId="{88BFDB26-E75F-4B7B-8A97-BA8B70C963ED}"/>
          </ac:spMkLst>
        </pc:spChg>
      </pc:sldChg>
      <pc:sldChg chg="modSp add del mod modTransition modNotesTx">
        <pc:chgData name="Nguyen Thi Bang Suong (K. Xet nghiem)" userId="cb55ce76-e36a-4b28-afa0-b434aa394435" providerId="ADAL" clId="{B9BE1659-3B8E-4834-8E78-69508D6F6BC7}" dt="2021-06-02T23:27:00.319" v="3783" actId="20577"/>
        <pc:sldMkLst>
          <pc:docMk/>
          <pc:sldMk cId="2969376135" sldId="3868"/>
        </pc:sldMkLst>
        <pc:spChg chg="mod">
          <ac:chgData name="Nguyen Thi Bang Suong (K. Xet nghiem)" userId="cb55ce76-e36a-4b28-afa0-b434aa394435" providerId="ADAL" clId="{B9BE1659-3B8E-4834-8E78-69508D6F6BC7}" dt="2021-06-02T16:41:13.717" v="2815" actId="6549"/>
          <ac:spMkLst>
            <pc:docMk/>
            <pc:sldMk cId="2969376135" sldId="3868"/>
            <ac:spMk id="246" creationId="{00000000-0000-0000-0000-000000000000}"/>
          </ac:spMkLst>
        </pc:spChg>
      </pc:sldChg>
      <pc:sldChg chg="add del modTransition">
        <pc:chgData name="Nguyen Thi Bang Suong (K. Xet nghiem)" userId="cb55ce76-e36a-4b28-afa0-b434aa394435" providerId="ADAL" clId="{B9BE1659-3B8E-4834-8E78-69508D6F6BC7}" dt="2021-06-02T16:39:36.578" v="2812"/>
        <pc:sldMkLst>
          <pc:docMk/>
          <pc:sldMk cId="1006094800" sldId="3873"/>
        </pc:sldMkLst>
      </pc:sldChg>
      <pc:sldChg chg="modSp add del mod">
        <pc:chgData name="Nguyen Thi Bang Suong (K. Xet nghiem)" userId="cb55ce76-e36a-4b28-afa0-b434aa394435" providerId="ADAL" clId="{B9BE1659-3B8E-4834-8E78-69508D6F6BC7}" dt="2021-06-02T15:31:35.949" v="1852" actId="207"/>
        <pc:sldMkLst>
          <pc:docMk/>
          <pc:sldMk cId="2293145706" sldId="3896"/>
        </pc:sldMkLst>
        <pc:spChg chg="mod">
          <ac:chgData name="Nguyen Thi Bang Suong (K. Xet nghiem)" userId="cb55ce76-e36a-4b28-afa0-b434aa394435" providerId="ADAL" clId="{B9BE1659-3B8E-4834-8E78-69508D6F6BC7}" dt="2021-06-02T15:31:18.485" v="1850" actId="1076"/>
          <ac:spMkLst>
            <pc:docMk/>
            <pc:sldMk cId="2293145706" sldId="3896"/>
            <ac:spMk id="2" creationId="{7AB1C6D4-8A2A-485A-9295-5DAF6F0DDDCB}"/>
          </ac:spMkLst>
        </pc:spChg>
        <pc:spChg chg="mod">
          <ac:chgData name="Nguyen Thi Bang Suong (K. Xet nghiem)" userId="cb55ce76-e36a-4b28-afa0-b434aa394435" providerId="ADAL" clId="{B9BE1659-3B8E-4834-8E78-69508D6F6BC7}" dt="2021-06-02T15:31:11.176" v="1849" actId="1076"/>
          <ac:spMkLst>
            <pc:docMk/>
            <pc:sldMk cId="2293145706" sldId="3896"/>
            <ac:spMk id="7" creationId="{8DC601F0-D60A-4DE0-9746-C01188EAC842}"/>
          </ac:spMkLst>
        </pc:spChg>
        <pc:spChg chg="mod">
          <ac:chgData name="Nguyen Thi Bang Suong (K. Xet nghiem)" userId="cb55ce76-e36a-4b28-afa0-b434aa394435" providerId="ADAL" clId="{B9BE1659-3B8E-4834-8E78-69508D6F6BC7}" dt="2021-06-02T15:31:35.949" v="1852" actId="207"/>
          <ac:spMkLst>
            <pc:docMk/>
            <pc:sldMk cId="2293145706" sldId="3896"/>
            <ac:spMk id="8" creationId="{48A7AC76-7A74-4879-B092-FB29AF81477B}"/>
          </ac:spMkLst>
        </pc:spChg>
        <pc:picChg chg="mod">
          <ac:chgData name="Nguyen Thi Bang Suong (K. Xet nghiem)" userId="cb55ce76-e36a-4b28-afa0-b434aa394435" providerId="ADAL" clId="{B9BE1659-3B8E-4834-8E78-69508D6F6BC7}" dt="2021-06-02T15:31:04.745" v="1847" actId="1038"/>
          <ac:picMkLst>
            <pc:docMk/>
            <pc:sldMk cId="2293145706" sldId="3896"/>
            <ac:picMk id="4" creationId="{AE87B573-0ED2-4E1D-8A9F-B06CA15F17DB}"/>
          </ac:picMkLst>
        </pc:picChg>
        <pc:picChg chg="mod">
          <ac:chgData name="Nguyen Thi Bang Suong (K. Xet nghiem)" userId="cb55ce76-e36a-4b28-afa0-b434aa394435" providerId="ADAL" clId="{B9BE1659-3B8E-4834-8E78-69508D6F6BC7}" dt="2021-06-02T15:31:08.513" v="1848" actId="1076"/>
          <ac:picMkLst>
            <pc:docMk/>
            <pc:sldMk cId="2293145706" sldId="3896"/>
            <ac:picMk id="17" creationId="{4417AAC4-0033-46BC-96CC-DB6D34EA31C0}"/>
          </ac:picMkLst>
        </pc:picChg>
      </pc:sldChg>
      <pc:sldChg chg="add del">
        <pc:chgData name="Nguyen Thi Bang Suong (K. Xet nghiem)" userId="cb55ce76-e36a-4b28-afa0-b434aa394435" providerId="ADAL" clId="{B9BE1659-3B8E-4834-8E78-69508D6F6BC7}" dt="2021-06-02T15:29:07.867" v="1818"/>
        <pc:sldMkLst>
          <pc:docMk/>
          <pc:sldMk cId="1427909238" sldId="3923"/>
        </pc:sldMkLst>
      </pc:sldChg>
      <pc:sldChg chg="modSp add del mod">
        <pc:chgData name="Nguyen Thi Bang Suong (K. Xet nghiem)" userId="cb55ce76-e36a-4b28-afa0-b434aa394435" providerId="ADAL" clId="{B9BE1659-3B8E-4834-8E78-69508D6F6BC7}" dt="2021-06-02T12:19:00.432" v="249" actId="47"/>
        <pc:sldMkLst>
          <pc:docMk/>
          <pc:sldMk cId="2647341463" sldId="3954"/>
        </pc:sldMkLst>
        <pc:spChg chg="mod">
          <ac:chgData name="Nguyen Thi Bang Suong (K. Xet nghiem)" userId="cb55ce76-e36a-4b28-afa0-b434aa394435" providerId="ADAL" clId="{B9BE1659-3B8E-4834-8E78-69508D6F6BC7}" dt="2021-06-02T11:00:35.417" v="74" actId="1076"/>
          <ac:spMkLst>
            <pc:docMk/>
            <pc:sldMk cId="2647341463" sldId="3954"/>
            <ac:spMk id="4" creationId="{679D8B9C-774D-754E-A640-21057A8266D9}"/>
          </ac:spMkLst>
        </pc:spChg>
        <pc:spChg chg="mod">
          <ac:chgData name="Nguyen Thi Bang Suong (K. Xet nghiem)" userId="cb55ce76-e36a-4b28-afa0-b434aa394435" providerId="ADAL" clId="{B9BE1659-3B8E-4834-8E78-69508D6F6BC7}" dt="2021-06-02T12:11:06.186" v="173" actId="1076"/>
          <ac:spMkLst>
            <pc:docMk/>
            <pc:sldMk cId="2647341463" sldId="3954"/>
            <ac:spMk id="10" creationId="{1F142E51-1154-4D4E-989B-F49965211FD4}"/>
          </ac:spMkLst>
        </pc:spChg>
        <pc:spChg chg="mod">
          <ac:chgData name="Nguyen Thi Bang Suong (K. Xet nghiem)" userId="cb55ce76-e36a-4b28-afa0-b434aa394435" providerId="ADAL" clId="{B9BE1659-3B8E-4834-8E78-69508D6F6BC7}" dt="2021-06-02T11:03:20.175" v="90" actId="1076"/>
          <ac:spMkLst>
            <pc:docMk/>
            <pc:sldMk cId="2647341463" sldId="3954"/>
            <ac:spMk id="13" creationId="{065D42A5-2491-4C9D-BDA7-4DBF0F26614B}"/>
          </ac:spMkLst>
        </pc:spChg>
      </pc:sldChg>
      <pc:sldChg chg="addSp delSp modSp new del mod">
        <pc:chgData name="Nguyen Thi Bang Suong (K. Xet nghiem)" userId="cb55ce76-e36a-4b28-afa0-b434aa394435" providerId="ADAL" clId="{B9BE1659-3B8E-4834-8E78-69508D6F6BC7}" dt="2021-06-02T11:55:38.794" v="96" actId="2696"/>
        <pc:sldMkLst>
          <pc:docMk/>
          <pc:sldMk cId="1651759041" sldId="3955"/>
        </pc:sldMkLst>
        <pc:spChg chg="mod">
          <ac:chgData name="Nguyen Thi Bang Suong (K. Xet nghiem)" userId="cb55ce76-e36a-4b28-afa0-b434aa394435" providerId="ADAL" clId="{B9BE1659-3B8E-4834-8E78-69508D6F6BC7}" dt="2021-06-02T11:55:26.557" v="95" actId="1076"/>
          <ac:spMkLst>
            <pc:docMk/>
            <pc:sldMk cId="1651759041" sldId="3955"/>
            <ac:spMk id="3" creationId="{BE98BCCD-8820-40D7-BD1D-C0B9125BD056}"/>
          </ac:spMkLst>
        </pc:spChg>
        <pc:picChg chg="add del">
          <ac:chgData name="Nguyen Thi Bang Suong (K. Xet nghiem)" userId="cb55ce76-e36a-4b28-afa0-b434aa394435" providerId="ADAL" clId="{B9BE1659-3B8E-4834-8E78-69508D6F6BC7}" dt="2021-06-02T11:54:09.006" v="93" actId="478"/>
          <ac:picMkLst>
            <pc:docMk/>
            <pc:sldMk cId="1651759041" sldId="3955"/>
            <ac:picMk id="5" creationId="{2462FE69-BB1C-4EDF-B8B5-63FD4943BE38}"/>
          </ac:picMkLst>
        </pc:picChg>
        <pc:picChg chg="add">
          <ac:chgData name="Nguyen Thi Bang Suong (K. Xet nghiem)" userId="cb55ce76-e36a-4b28-afa0-b434aa394435" providerId="ADAL" clId="{B9BE1659-3B8E-4834-8E78-69508D6F6BC7}" dt="2021-06-02T11:54:39.587" v="94" actId="22"/>
          <ac:picMkLst>
            <pc:docMk/>
            <pc:sldMk cId="1651759041" sldId="3955"/>
            <ac:picMk id="7" creationId="{4361F8D4-F234-499C-BB43-2958F08F4B62}"/>
          </ac:picMkLst>
        </pc:picChg>
      </pc:sldChg>
      <pc:sldChg chg="addSp delSp modSp new mod modNotesTx">
        <pc:chgData name="Nguyen Thi Bang Suong (K. Xet nghiem)" userId="cb55ce76-e36a-4b28-afa0-b434aa394435" providerId="ADAL" clId="{B9BE1659-3B8E-4834-8E78-69508D6F6BC7}" dt="2021-06-02T12:18:46.072" v="248"/>
        <pc:sldMkLst>
          <pc:docMk/>
          <pc:sldMk cId="3740408075" sldId="3955"/>
        </pc:sldMkLst>
        <pc:spChg chg="mod">
          <ac:chgData name="Nguyen Thi Bang Suong (K. Xet nghiem)" userId="cb55ce76-e36a-4b28-afa0-b434aa394435" providerId="ADAL" clId="{B9BE1659-3B8E-4834-8E78-69508D6F6BC7}" dt="2021-06-02T11:59:43.422" v="119" actId="20577"/>
          <ac:spMkLst>
            <pc:docMk/>
            <pc:sldMk cId="3740408075" sldId="3955"/>
            <ac:spMk id="2" creationId="{964354E7-43F3-4920-8C5B-58B3E2A01586}"/>
          </ac:spMkLst>
        </pc:spChg>
        <pc:spChg chg="del">
          <ac:chgData name="Nguyen Thi Bang Suong (K. Xet nghiem)" userId="cb55ce76-e36a-4b28-afa0-b434aa394435" providerId="ADAL" clId="{B9BE1659-3B8E-4834-8E78-69508D6F6BC7}" dt="2021-06-02T11:56:15.820" v="98" actId="478"/>
          <ac:spMkLst>
            <pc:docMk/>
            <pc:sldMk cId="3740408075" sldId="3955"/>
            <ac:spMk id="3" creationId="{B177EE85-C24D-4B90-AB8E-9A41C3152C3F}"/>
          </ac:spMkLst>
        </pc:spChg>
        <pc:spChg chg="add mod">
          <ac:chgData name="Nguyen Thi Bang Suong (K. Xet nghiem)" userId="cb55ce76-e36a-4b28-afa0-b434aa394435" providerId="ADAL" clId="{B9BE1659-3B8E-4834-8E78-69508D6F6BC7}" dt="2021-06-02T12:16:51.416" v="246" actId="6549"/>
          <ac:spMkLst>
            <pc:docMk/>
            <pc:sldMk cId="3740408075" sldId="3955"/>
            <ac:spMk id="5" creationId="{EF3F221F-3AE3-4000-BB16-DA660ED617EF}"/>
          </ac:spMkLst>
        </pc:spChg>
        <pc:picChg chg="add mod modCrop">
          <ac:chgData name="Nguyen Thi Bang Suong (K. Xet nghiem)" userId="cb55ce76-e36a-4b28-afa0-b434aa394435" providerId="ADAL" clId="{B9BE1659-3B8E-4834-8E78-69508D6F6BC7}" dt="2021-06-02T12:16:50.539" v="245" actId="1038"/>
          <ac:picMkLst>
            <pc:docMk/>
            <pc:sldMk cId="3740408075" sldId="3955"/>
            <ac:picMk id="4" creationId="{F61E3E85-622E-47F2-B6B0-BEFC649675D7}"/>
          </ac:picMkLst>
        </pc:picChg>
      </pc:sldChg>
      <pc:sldChg chg="addSp delSp modSp add mod">
        <pc:chgData name="Nguyen Thi Bang Suong (K. Xet nghiem)" userId="cb55ce76-e36a-4b28-afa0-b434aa394435" providerId="ADAL" clId="{B9BE1659-3B8E-4834-8E78-69508D6F6BC7}" dt="2021-06-03T00:25:46.204" v="4440" actId="207"/>
        <pc:sldMkLst>
          <pc:docMk/>
          <pc:sldMk cId="1350776619" sldId="3956"/>
        </pc:sldMkLst>
        <pc:spChg chg="add mod">
          <ac:chgData name="Nguyen Thi Bang Suong (K. Xet nghiem)" userId="cb55ce76-e36a-4b28-afa0-b434aa394435" providerId="ADAL" clId="{B9BE1659-3B8E-4834-8E78-69508D6F6BC7}" dt="2021-06-03T00:25:46.204" v="4440" actId="207"/>
          <ac:spMkLst>
            <pc:docMk/>
            <pc:sldMk cId="1350776619" sldId="3956"/>
            <ac:spMk id="3" creationId="{13AAE9B3-283F-4F29-B535-914BE44D1DE7}"/>
          </ac:spMkLst>
        </pc:spChg>
        <pc:spChg chg="del">
          <ac:chgData name="Nguyen Thi Bang Suong (K. Xet nghiem)" userId="cb55ce76-e36a-4b28-afa0-b434aa394435" providerId="ADAL" clId="{B9BE1659-3B8E-4834-8E78-69508D6F6BC7}" dt="2021-06-02T13:58:49.993" v="1085" actId="478"/>
          <ac:spMkLst>
            <pc:docMk/>
            <pc:sldMk cId="1350776619" sldId="3956"/>
            <ac:spMk id="12" creationId="{57C1B705-9F6B-42AA-BBB8-4B0A33D887A2}"/>
          </ac:spMkLst>
        </pc:spChg>
        <pc:graphicFrameChg chg="add mod modGraphic">
          <ac:chgData name="Nguyen Thi Bang Suong (K. Xet nghiem)" userId="cb55ce76-e36a-4b28-afa0-b434aa394435" providerId="ADAL" clId="{B9BE1659-3B8E-4834-8E78-69508D6F6BC7}" dt="2021-06-02T14:06:32.755" v="1469" actId="14734"/>
          <ac:graphicFrameMkLst>
            <pc:docMk/>
            <pc:sldMk cId="1350776619" sldId="3956"/>
            <ac:graphicFrameMk id="2" creationId="{09B9BF71-52A0-48BA-84C7-EA1288C53ACA}"/>
          </ac:graphicFrameMkLst>
        </pc:graphicFrameChg>
      </pc:sldChg>
      <pc:sldChg chg="addSp modSp new del mod">
        <pc:chgData name="Nguyen Thi Bang Suong (K. Xet nghiem)" userId="cb55ce76-e36a-4b28-afa0-b434aa394435" providerId="ADAL" clId="{B9BE1659-3B8E-4834-8E78-69508D6F6BC7}" dt="2021-06-02T15:57:10.698" v="2180" actId="2696"/>
        <pc:sldMkLst>
          <pc:docMk/>
          <pc:sldMk cId="811122778" sldId="3957"/>
        </pc:sldMkLst>
        <pc:spChg chg="mod">
          <ac:chgData name="Nguyen Thi Bang Suong (K. Xet nghiem)" userId="cb55ce76-e36a-4b28-afa0-b434aa394435" providerId="ADAL" clId="{B9BE1659-3B8E-4834-8E78-69508D6F6BC7}" dt="2021-06-02T14:11:26.031" v="1554" actId="1076"/>
          <ac:spMkLst>
            <pc:docMk/>
            <pc:sldMk cId="811122778" sldId="3957"/>
            <ac:spMk id="2" creationId="{40C3C2EB-2054-483B-81A9-B7620E860471}"/>
          </ac:spMkLst>
        </pc:spChg>
        <pc:picChg chg="add mod">
          <ac:chgData name="Nguyen Thi Bang Suong (K. Xet nghiem)" userId="cb55ce76-e36a-4b28-afa0-b434aa394435" providerId="ADAL" clId="{B9BE1659-3B8E-4834-8E78-69508D6F6BC7}" dt="2021-06-02T14:16:56.452" v="1581" actId="14100"/>
          <ac:picMkLst>
            <pc:docMk/>
            <pc:sldMk cId="811122778" sldId="3957"/>
            <ac:picMk id="4" creationId="{D3B849A3-BDC7-4C6C-ABAE-47DC83635401}"/>
          </ac:picMkLst>
        </pc:picChg>
      </pc:sldChg>
      <pc:sldChg chg="add">
        <pc:chgData name="Nguyen Thi Bang Suong (K. Xet nghiem)" userId="cb55ce76-e36a-4b28-afa0-b434aa394435" providerId="ADAL" clId="{B9BE1659-3B8E-4834-8E78-69508D6F6BC7}" dt="2021-06-02T15:57:19.118" v="2181"/>
        <pc:sldMkLst>
          <pc:docMk/>
          <pc:sldMk cId="2253614584" sldId="3957"/>
        </pc:sldMkLst>
      </pc:sldChg>
      <pc:sldChg chg="add del">
        <pc:chgData name="Nguyen Thi Bang Suong (K. Xet nghiem)" userId="cb55ce76-e36a-4b28-afa0-b434aa394435" providerId="ADAL" clId="{B9BE1659-3B8E-4834-8E78-69508D6F6BC7}" dt="2021-06-02T14:06:49.360" v="1471" actId="47"/>
        <pc:sldMkLst>
          <pc:docMk/>
          <pc:sldMk cId="4093224264" sldId="3957"/>
        </pc:sldMkLst>
      </pc:sldChg>
      <pc:sldChg chg="add del">
        <pc:chgData name="Nguyen Thi Bang Suong (K. Xet nghiem)" userId="cb55ce76-e36a-4b28-afa0-b434aa394435" providerId="ADAL" clId="{B9BE1659-3B8E-4834-8E78-69508D6F6BC7}" dt="2021-06-02T14:00:12.974" v="1136"/>
        <pc:sldMkLst>
          <pc:docMk/>
          <pc:sldMk cId="1058377525" sldId="3958"/>
        </pc:sldMkLst>
      </pc:sldChg>
      <pc:sldChg chg="add">
        <pc:chgData name="Nguyen Thi Bang Suong (K. Xet nghiem)" userId="cb55ce76-e36a-4b28-afa0-b434aa394435" providerId="ADAL" clId="{B9BE1659-3B8E-4834-8E78-69508D6F6BC7}" dt="2021-06-02T15:57:19.118" v="2181"/>
        <pc:sldMkLst>
          <pc:docMk/>
          <pc:sldMk cId="1377719724" sldId="3958"/>
        </pc:sldMkLst>
      </pc:sldChg>
      <pc:sldChg chg="add del">
        <pc:chgData name="Nguyen Thi Bang Suong (K. Xet nghiem)" userId="cb55ce76-e36a-4b28-afa0-b434aa394435" providerId="ADAL" clId="{B9BE1659-3B8E-4834-8E78-69508D6F6BC7}" dt="2021-06-02T14:06:48.444" v="1470" actId="47"/>
        <pc:sldMkLst>
          <pc:docMk/>
          <pc:sldMk cId="2216845325" sldId="3958"/>
        </pc:sldMkLst>
      </pc:sldChg>
      <pc:sldChg chg="addSp delSp modSp add del mod">
        <pc:chgData name="Nguyen Thi Bang Suong (K. Xet nghiem)" userId="cb55ce76-e36a-4b28-afa0-b434aa394435" providerId="ADAL" clId="{B9BE1659-3B8E-4834-8E78-69508D6F6BC7}" dt="2021-06-02T15:57:10.698" v="2180" actId="2696"/>
        <pc:sldMkLst>
          <pc:docMk/>
          <pc:sldMk cId="3220951651" sldId="3958"/>
        </pc:sldMkLst>
        <pc:spChg chg="mod">
          <ac:chgData name="Nguyen Thi Bang Suong (K. Xet nghiem)" userId="cb55ce76-e36a-4b28-afa0-b434aa394435" providerId="ADAL" clId="{B9BE1659-3B8E-4834-8E78-69508D6F6BC7}" dt="2021-06-02T14:16:29.606" v="1570" actId="20577"/>
          <ac:spMkLst>
            <pc:docMk/>
            <pc:sldMk cId="3220951651" sldId="3958"/>
            <ac:spMk id="2" creationId="{40C3C2EB-2054-483B-81A9-B7620E860471}"/>
          </ac:spMkLst>
        </pc:spChg>
        <pc:picChg chg="del">
          <ac:chgData name="Nguyen Thi Bang Suong (K. Xet nghiem)" userId="cb55ce76-e36a-4b28-afa0-b434aa394435" providerId="ADAL" clId="{B9BE1659-3B8E-4834-8E78-69508D6F6BC7}" dt="2021-06-02T14:16:10.445" v="1557" actId="478"/>
          <ac:picMkLst>
            <pc:docMk/>
            <pc:sldMk cId="3220951651" sldId="3958"/>
            <ac:picMk id="4" creationId="{D3B849A3-BDC7-4C6C-ABAE-47DC83635401}"/>
          </ac:picMkLst>
        </pc:picChg>
        <pc:picChg chg="add mod">
          <ac:chgData name="Nguyen Thi Bang Suong (K. Xet nghiem)" userId="cb55ce76-e36a-4b28-afa0-b434aa394435" providerId="ADAL" clId="{B9BE1659-3B8E-4834-8E78-69508D6F6BC7}" dt="2021-06-02T14:16:42.231" v="1580" actId="1038"/>
          <ac:picMkLst>
            <pc:docMk/>
            <pc:sldMk cId="3220951651" sldId="3958"/>
            <ac:picMk id="5" creationId="{2E9F0AE3-D8C9-4C99-A38F-153A7B51C052}"/>
          </ac:picMkLst>
        </pc:picChg>
      </pc:sldChg>
      <pc:sldChg chg="addSp delSp modSp new mod modNotesTx">
        <pc:chgData name="Nguyen Thi Bang Suong (K. Xet nghiem)" userId="cb55ce76-e36a-4b28-afa0-b434aa394435" providerId="ADAL" clId="{B9BE1659-3B8E-4834-8E78-69508D6F6BC7}" dt="2021-06-02T15:53:24.157" v="2140" actId="20577"/>
        <pc:sldMkLst>
          <pc:docMk/>
          <pc:sldMk cId="222299926" sldId="3959"/>
        </pc:sldMkLst>
        <pc:spChg chg="mod">
          <ac:chgData name="Nguyen Thi Bang Suong (K. Xet nghiem)" userId="cb55ce76-e36a-4b28-afa0-b434aa394435" providerId="ADAL" clId="{B9BE1659-3B8E-4834-8E78-69508D6F6BC7}" dt="2021-06-02T15:50:38.422" v="1983" actId="1038"/>
          <ac:spMkLst>
            <pc:docMk/>
            <pc:sldMk cId="222299926" sldId="3959"/>
            <ac:spMk id="2" creationId="{DDD547A2-168E-4AEC-967B-20535E7FC4F4}"/>
          </ac:spMkLst>
        </pc:spChg>
        <pc:picChg chg="add mod">
          <ac:chgData name="Nguyen Thi Bang Suong (K. Xet nghiem)" userId="cb55ce76-e36a-4b28-afa0-b434aa394435" providerId="ADAL" clId="{B9BE1659-3B8E-4834-8E78-69508D6F6BC7}" dt="2021-06-02T15:50:55.076" v="1984" actId="1076"/>
          <ac:picMkLst>
            <pc:docMk/>
            <pc:sldMk cId="222299926" sldId="3959"/>
            <ac:picMk id="4" creationId="{6ED7EDB2-B5B8-4121-A7C4-E37E717D08D2}"/>
          </ac:picMkLst>
        </pc:picChg>
        <pc:picChg chg="add mod">
          <ac:chgData name="Nguyen Thi Bang Suong (K. Xet nghiem)" userId="cb55ce76-e36a-4b28-afa0-b434aa394435" providerId="ADAL" clId="{B9BE1659-3B8E-4834-8E78-69508D6F6BC7}" dt="2021-06-02T15:49:30.277" v="1928" actId="1076"/>
          <ac:picMkLst>
            <pc:docMk/>
            <pc:sldMk cId="222299926" sldId="3959"/>
            <ac:picMk id="6" creationId="{997D7D5A-CA83-4FFB-BFBA-5EE3009251B0}"/>
          </ac:picMkLst>
        </pc:picChg>
        <pc:picChg chg="add del mod">
          <ac:chgData name="Nguyen Thi Bang Suong (K. Xet nghiem)" userId="cb55ce76-e36a-4b28-afa0-b434aa394435" providerId="ADAL" clId="{B9BE1659-3B8E-4834-8E78-69508D6F6BC7}" dt="2021-06-02T15:48:03.650" v="1918" actId="478"/>
          <ac:picMkLst>
            <pc:docMk/>
            <pc:sldMk cId="222299926" sldId="3959"/>
            <ac:picMk id="8" creationId="{59C429C2-8B53-4CFB-955F-E8FCB2779554}"/>
          </ac:picMkLst>
        </pc:picChg>
        <pc:picChg chg="add del mod modCrop">
          <ac:chgData name="Nguyen Thi Bang Suong (K. Xet nghiem)" userId="cb55ce76-e36a-4b28-afa0-b434aa394435" providerId="ADAL" clId="{B9BE1659-3B8E-4834-8E78-69508D6F6BC7}" dt="2021-06-02T15:48:58.708" v="1925" actId="478"/>
          <ac:picMkLst>
            <pc:docMk/>
            <pc:sldMk cId="222299926" sldId="3959"/>
            <ac:picMk id="10" creationId="{F51EE4E1-E383-4580-8F61-E7D1694D787E}"/>
          </ac:picMkLst>
        </pc:picChg>
        <pc:picChg chg="add mod">
          <ac:chgData name="Nguyen Thi Bang Suong (K. Xet nghiem)" userId="cb55ce76-e36a-4b28-afa0-b434aa394435" providerId="ADAL" clId="{B9BE1659-3B8E-4834-8E78-69508D6F6BC7}" dt="2021-06-02T15:49:26.021" v="1927" actId="1076"/>
          <ac:picMkLst>
            <pc:docMk/>
            <pc:sldMk cId="222299926" sldId="3959"/>
            <ac:picMk id="12" creationId="{AE5FB371-AF10-45BD-B21B-04E0D276AECF}"/>
          </ac:picMkLst>
        </pc:picChg>
      </pc:sldChg>
      <pc:sldChg chg="add del">
        <pc:chgData name="Nguyen Thi Bang Suong (K. Xet nghiem)" userId="cb55ce76-e36a-4b28-afa0-b434aa394435" providerId="ADAL" clId="{B9BE1659-3B8E-4834-8E78-69508D6F6BC7}" dt="2021-06-02T15:37:10.051" v="1905" actId="47"/>
        <pc:sldMkLst>
          <pc:docMk/>
          <pc:sldMk cId="673470644" sldId="3960"/>
        </pc:sldMkLst>
      </pc:sldChg>
      <pc:sldChg chg="addSp modSp new mod modNotesTx">
        <pc:chgData name="Nguyen Thi Bang Suong (K. Xet nghiem)" userId="cb55ce76-e36a-4b28-afa0-b434aa394435" providerId="ADAL" clId="{B9BE1659-3B8E-4834-8E78-69508D6F6BC7}" dt="2021-06-02T22:59:38.128" v="3661" actId="1076"/>
        <pc:sldMkLst>
          <pc:docMk/>
          <pc:sldMk cId="921059401" sldId="3960"/>
        </pc:sldMkLst>
        <pc:spChg chg="mod">
          <ac:chgData name="Nguyen Thi Bang Suong (K. Xet nghiem)" userId="cb55ce76-e36a-4b28-afa0-b434aa394435" providerId="ADAL" clId="{B9BE1659-3B8E-4834-8E78-69508D6F6BC7}" dt="2021-06-02T16:05:59.636" v="2256" actId="113"/>
          <ac:spMkLst>
            <pc:docMk/>
            <pc:sldMk cId="921059401" sldId="3960"/>
            <ac:spMk id="2" creationId="{BF24B37F-3D14-40DF-95ED-AF989D38F4A5}"/>
          </ac:spMkLst>
        </pc:spChg>
        <pc:picChg chg="add mod">
          <ac:chgData name="Nguyen Thi Bang Suong (K. Xet nghiem)" userId="cb55ce76-e36a-4b28-afa0-b434aa394435" providerId="ADAL" clId="{B9BE1659-3B8E-4834-8E78-69508D6F6BC7}" dt="2021-06-02T16:06:05.028" v="2257" actId="1076"/>
          <ac:picMkLst>
            <pc:docMk/>
            <pc:sldMk cId="921059401" sldId="3960"/>
            <ac:picMk id="4" creationId="{2AF9F949-B2F4-4FB3-AC04-3D455868FDAA}"/>
          </ac:picMkLst>
        </pc:picChg>
        <pc:picChg chg="add mod">
          <ac:chgData name="Nguyen Thi Bang Suong (K. Xet nghiem)" userId="cb55ce76-e36a-4b28-afa0-b434aa394435" providerId="ADAL" clId="{B9BE1659-3B8E-4834-8E78-69508D6F6BC7}" dt="2021-06-02T22:59:38.128" v="3661" actId="1076"/>
          <ac:picMkLst>
            <pc:docMk/>
            <pc:sldMk cId="921059401" sldId="3960"/>
            <ac:picMk id="5" creationId="{73A81279-E728-4443-A2BB-42AD865DF408}"/>
          </ac:picMkLst>
        </pc:picChg>
      </pc:sldChg>
      <pc:sldChg chg="add del">
        <pc:chgData name="Nguyen Thi Bang Suong (K. Xet nghiem)" userId="cb55ce76-e36a-4b28-afa0-b434aa394435" providerId="ADAL" clId="{B9BE1659-3B8E-4834-8E78-69508D6F6BC7}" dt="2021-06-02T15:34:36.125" v="1866"/>
        <pc:sldMkLst>
          <pc:docMk/>
          <pc:sldMk cId="1993941148" sldId="3961"/>
        </pc:sldMkLst>
      </pc:sldChg>
      <pc:sldChg chg="delSp modSp add mod">
        <pc:chgData name="Nguyen Thi Bang Suong (K. Xet nghiem)" userId="cb55ce76-e36a-4b28-afa0-b434aa394435" providerId="ADAL" clId="{B9BE1659-3B8E-4834-8E78-69508D6F6BC7}" dt="2021-06-02T23:25:48.159" v="3758" actId="20577"/>
        <pc:sldMkLst>
          <pc:docMk/>
          <pc:sldMk cId="2866867112" sldId="3961"/>
        </pc:sldMkLst>
        <pc:spChg chg="mod">
          <ac:chgData name="Nguyen Thi Bang Suong (K. Xet nghiem)" userId="cb55ce76-e36a-4b28-afa0-b434aa394435" providerId="ADAL" clId="{B9BE1659-3B8E-4834-8E78-69508D6F6BC7}" dt="2021-06-02T23:25:48.159" v="3758" actId="20577"/>
          <ac:spMkLst>
            <pc:docMk/>
            <pc:sldMk cId="2866867112" sldId="3961"/>
            <ac:spMk id="7" creationId="{938D41C0-4442-4F91-86CE-CF4844006BB7}"/>
          </ac:spMkLst>
        </pc:spChg>
        <pc:spChg chg="mod">
          <ac:chgData name="Nguyen Thi Bang Suong (K. Xet nghiem)" userId="cb55ce76-e36a-4b28-afa0-b434aa394435" providerId="ADAL" clId="{B9BE1659-3B8E-4834-8E78-69508D6F6BC7}" dt="2021-06-02T16:38:27.440" v="2804" actId="20577"/>
          <ac:spMkLst>
            <pc:docMk/>
            <pc:sldMk cId="2866867112" sldId="3961"/>
            <ac:spMk id="9" creationId="{DCC897C7-043B-4ED0-87CD-34318C4E88BA}"/>
          </ac:spMkLst>
        </pc:spChg>
        <pc:spChg chg="del mod">
          <ac:chgData name="Nguyen Thi Bang Suong (K. Xet nghiem)" userId="cb55ce76-e36a-4b28-afa0-b434aa394435" providerId="ADAL" clId="{B9BE1659-3B8E-4834-8E78-69508D6F6BC7}" dt="2021-06-02T16:38:12.124" v="2790" actId="478"/>
          <ac:spMkLst>
            <pc:docMk/>
            <pc:sldMk cId="2866867112" sldId="3961"/>
            <ac:spMk id="12" creationId="{00000000-0000-0000-0000-000000000000}"/>
          </ac:spMkLst>
        </pc:spChg>
      </pc:sldChg>
      <pc:sldChg chg="modSp add del mod">
        <pc:chgData name="Nguyen Thi Bang Suong (K. Xet nghiem)" userId="cb55ce76-e36a-4b28-afa0-b434aa394435" providerId="ADAL" clId="{B9BE1659-3B8E-4834-8E78-69508D6F6BC7}" dt="2021-06-02T16:40:41.926" v="2814" actId="2696"/>
        <pc:sldMkLst>
          <pc:docMk/>
          <pc:sldMk cId="2324056729" sldId="3962"/>
        </pc:sldMkLst>
        <pc:spChg chg="mod">
          <ac:chgData name="Nguyen Thi Bang Suong (K. Xet nghiem)" userId="cb55ce76-e36a-4b28-afa0-b434aa394435" providerId="ADAL" clId="{B9BE1659-3B8E-4834-8E78-69508D6F6BC7}" dt="2021-06-02T16:40:27.119" v="2813" actId="20577"/>
          <ac:spMkLst>
            <pc:docMk/>
            <pc:sldMk cId="2324056729" sldId="3962"/>
            <ac:spMk id="8" creationId="{F4465F1E-DC35-4591-A6C0-84336DFDC932}"/>
          </ac:spMkLst>
        </pc:spChg>
      </pc:sldChg>
      <pc:sldChg chg="addSp delSp modSp new mod modNotesTx">
        <pc:chgData name="Nguyen Thi Bang Suong (K. Xet nghiem)" userId="cb55ce76-e36a-4b28-afa0-b434aa394435" providerId="ADAL" clId="{B9BE1659-3B8E-4834-8E78-69508D6F6BC7}" dt="2021-06-02T16:26:30.685" v="2752" actId="1076"/>
        <pc:sldMkLst>
          <pc:docMk/>
          <pc:sldMk cId="245050100" sldId="3963"/>
        </pc:sldMkLst>
        <pc:spChg chg="del">
          <ac:chgData name="Nguyen Thi Bang Suong (K. Xet nghiem)" userId="cb55ce76-e36a-4b28-afa0-b434aa394435" providerId="ADAL" clId="{B9BE1659-3B8E-4834-8E78-69508D6F6BC7}" dt="2021-06-02T16:21:08.477" v="2371"/>
          <ac:spMkLst>
            <pc:docMk/>
            <pc:sldMk cId="245050100" sldId="3963"/>
            <ac:spMk id="2" creationId="{B0237AC0-56B0-43EC-BC30-930508CA00B0}"/>
          </ac:spMkLst>
        </pc:spChg>
        <pc:spChg chg="add mod">
          <ac:chgData name="Nguyen Thi Bang Suong (K. Xet nghiem)" userId="cb55ce76-e36a-4b28-afa0-b434aa394435" providerId="ADAL" clId="{B9BE1659-3B8E-4834-8E78-69508D6F6BC7}" dt="2021-06-02T16:21:52.222" v="2420" actId="1076"/>
          <ac:spMkLst>
            <pc:docMk/>
            <pc:sldMk cId="245050100" sldId="3963"/>
            <ac:spMk id="5" creationId="{A36565C9-F147-4569-B0BA-A1A94EC968AC}"/>
          </ac:spMkLst>
        </pc:spChg>
        <pc:spChg chg="add mod">
          <ac:chgData name="Nguyen Thi Bang Suong (K. Xet nghiem)" userId="cb55ce76-e36a-4b28-afa0-b434aa394435" providerId="ADAL" clId="{B9BE1659-3B8E-4834-8E78-69508D6F6BC7}" dt="2021-06-02T16:26:30.685" v="2752" actId="1076"/>
          <ac:spMkLst>
            <pc:docMk/>
            <pc:sldMk cId="245050100" sldId="3963"/>
            <ac:spMk id="6" creationId="{1A7A091D-73EB-4C95-B7A3-29BF7F2271E5}"/>
          </ac:spMkLst>
        </pc:spChg>
        <pc:spChg chg="add del mod">
          <ac:chgData name="Nguyen Thi Bang Suong (K. Xet nghiem)" userId="cb55ce76-e36a-4b28-afa0-b434aa394435" providerId="ADAL" clId="{B9BE1659-3B8E-4834-8E78-69508D6F6BC7}" dt="2021-06-02T16:26:22.374" v="2750" actId="478"/>
          <ac:spMkLst>
            <pc:docMk/>
            <pc:sldMk cId="245050100" sldId="3963"/>
            <ac:spMk id="7" creationId="{73D0451E-557A-4EB9-B31A-7BCB6FD39343}"/>
          </ac:spMkLst>
        </pc:spChg>
        <pc:picChg chg="add mod">
          <ac:chgData name="Nguyen Thi Bang Suong (K. Xet nghiem)" userId="cb55ce76-e36a-4b28-afa0-b434aa394435" providerId="ADAL" clId="{B9BE1659-3B8E-4834-8E78-69508D6F6BC7}" dt="2021-06-02T16:26:25.145" v="2751" actId="1076"/>
          <ac:picMkLst>
            <pc:docMk/>
            <pc:sldMk cId="245050100" sldId="3963"/>
            <ac:picMk id="4" creationId="{4BBCB818-96DA-4903-82EB-5EFF8D36DC62}"/>
          </ac:picMkLst>
        </pc:picChg>
      </pc:sldChg>
      <pc:sldChg chg="addSp modSp new mod modNotesTx">
        <pc:chgData name="Nguyen Thi Bang Suong (K. Xet nghiem)" userId="cb55ce76-e36a-4b28-afa0-b434aa394435" providerId="ADAL" clId="{B9BE1659-3B8E-4834-8E78-69508D6F6BC7}" dt="2021-06-02T16:31:49.919" v="2783"/>
        <pc:sldMkLst>
          <pc:docMk/>
          <pc:sldMk cId="1367487459" sldId="3964"/>
        </pc:sldMkLst>
        <pc:spChg chg="mod">
          <ac:chgData name="Nguyen Thi Bang Suong (K. Xet nghiem)" userId="cb55ce76-e36a-4b28-afa0-b434aa394435" providerId="ADAL" clId="{B9BE1659-3B8E-4834-8E78-69508D6F6BC7}" dt="2021-06-02T16:29:48.173" v="2763" actId="1076"/>
          <ac:spMkLst>
            <pc:docMk/>
            <pc:sldMk cId="1367487459" sldId="3964"/>
            <ac:spMk id="2" creationId="{35DABF1B-7A91-427B-AFEE-4AA48D3CB47A}"/>
          </ac:spMkLst>
        </pc:spChg>
        <pc:picChg chg="add mod">
          <ac:chgData name="Nguyen Thi Bang Suong (K. Xet nghiem)" userId="cb55ce76-e36a-4b28-afa0-b434aa394435" providerId="ADAL" clId="{B9BE1659-3B8E-4834-8E78-69508D6F6BC7}" dt="2021-06-02T16:29:20.820" v="2758" actId="1076"/>
          <ac:picMkLst>
            <pc:docMk/>
            <pc:sldMk cId="1367487459" sldId="3964"/>
            <ac:picMk id="4" creationId="{1F9B5F80-B209-4B57-A18A-4F8C39A06EA8}"/>
          </ac:picMkLst>
        </pc:picChg>
      </pc:sldChg>
      <pc:sldChg chg="addSp delSp modSp new mod">
        <pc:chgData name="Nguyen Thi Bang Suong (K. Xet nghiem)" userId="cb55ce76-e36a-4b28-afa0-b434aa394435" providerId="ADAL" clId="{B9BE1659-3B8E-4834-8E78-69508D6F6BC7}" dt="2021-06-02T16:38:47.062" v="2807" actId="14100"/>
        <pc:sldMkLst>
          <pc:docMk/>
          <pc:sldMk cId="1659270389" sldId="3965"/>
        </pc:sldMkLst>
        <pc:spChg chg="del">
          <ac:chgData name="Nguyen Thi Bang Suong (K. Xet nghiem)" userId="cb55ce76-e36a-4b28-afa0-b434aa394435" providerId="ADAL" clId="{B9BE1659-3B8E-4834-8E78-69508D6F6BC7}" dt="2021-06-02T16:38:39.484" v="2805" actId="478"/>
          <ac:spMkLst>
            <pc:docMk/>
            <pc:sldMk cId="1659270389" sldId="3965"/>
            <ac:spMk id="2" creationId="{C51E43CC-8F6F-47FE-8867-A42CABE044ED}"/>
          </ac:spMkLst>
        </pc:spChg>
        <pc:spChg chg="del">
          <ac:chgData name="Nguyen Thi Bang Suong (K. Xet nghiem)" userId="cb55ce76-e36a-4b28-afa0-b434aa394435" providerId="ADAL" clId="{B9BE1659-3B8E-4834-8E78-69508D6F6BC7}" dt="2021-06-02T16:37:56.877" v="2787"/>
          <ac:spMkLst>
            <pc:docMk/>
            <pc:sldMk cId="1659270389" sldId="3965"/>
            <ac:spMk id="3" creationId="{FCF9CC80-4144-4D43-A65C-BC27085F5525}"/>
          </ac:spMkLst>
        </pc:spChg>
        <pc:spChg chg="add mod">
          <ac:chgData name="Nguyen Thi Bang Suong (K. Xet nghiem)" userId="cb55ce76-e36a-4b28-afa0-b434aa394435" providerId="ADAL" clId="{B9BE1659-3B8E-4834-8E78-69508D6F6BC7}" dt="2021-06-02T16:38:41.165" v="2806"/>
          <ac:spMkLst>
            <pc:docMk/>
            <pc:sldMk cId="1659270389" sldId="3965"/>
            <ac:spMk id="6" creationId="{CBE96892-A5F1-4990-A056-1138234D0D7E}"/>
          </ac:spMkLst>
        </pc:spChg>
        <pc:picChg chg="add mod">
          <ac:chgData name="Nguyen Thi Bang Suong (K. Xet nghiem)" userId="cb55ce76-e36a-4b28-afa0-b434aa394435" providerId="ADAL" clId="{B9BE1659-3B8E-4834-8E78-69508D6F6BC7}" dt="2021-06-02T16:38:47.062" v="2807" actId="14100"/>
          <ac:picMkLst>
            <pc:docMk/>
            <pc:sldMk cId="1659270389" sldId="3965"/>
            <ac:picMk id="5" creationId="{A5EC77F5-7F19-4574-9D42-0AF80DF7CB43}"/>
          </ac:picMkLst>
        </pc:picChg>
      </pc:sldChg>
      <pc:sldChg chg="modSp add del mod modTransition modNotesTx">
        <pc:chgData name="Nguyen Thi Bang Suong (K. Xet nghiem)" userId="cb55ce76-e36a-4b28-afa0-b434aa394435" providerId="ADAL" clId="{B9BE1659-3B8E-4834-8E78-69508D6F6BC7}" dt="2021-06-02T23:28:57.869" v="3922" actId="20577"/>
        <pc:sldMkLst>
          <pc:docMk/>
          <pc:sldMk cId="1560608182" sldId="3966"/>
        </pc:sldMkLst>
        <pc:spChg chg="mod">
          <ac:chgData name="Nguyen Thi Bang Suong (K. Xet nghiem)" userId="cb55ce76-e36a-4b28-afa0-b434aa394435" providerId="ADAL" clId="{B9BE1659-3B8E-4834-8E78-69508D6F6BC7}" dt="2021-06-02T16:41:18.972" v="2816" actId="6549"/>
          <ac:spMkLst>
            <pc:docMk/>
            <pc:sldMk cId="1560608182" sldId="3966"/>
            <ac:spMk id="6" creationId="{FFA1E4CA-40DB-4D53-B60F-B0C2DAE3C0D5}"/>
          </ac:spMkLst>
        </pc:spChg>
      </pc:sldChg>
      <pc:sldChg chg="addSp modSp new mod modNotes modNotesTx">
        <pc:chgData name="Nguyen Thi Bang Suong (K. Xet nghiem)" userId="cb55ce76-e36a-4b28-afa0-b434aa394435" providerId="ADAL" clId="{B9BE1659-3B8E-4834-8E78-69508D6F6BC7}" dt="2021-06-02T23:23:07.211" v="3753" actId="20577"/>
        <pc:sldMkLst>
          <pc:docMk/>
          <pc:sldMk cId="1428678419" sldId="3967"/>
        </pc:sldMkLst>
        <pc:spChg chg="mod">
          <ac:chgData name="Nguyen Thi Bang Suong (K. Xet nghiem)" userId="cb55ce76-e36a-4b28-afa0-b434aa394435" providerId="ADAL" clId="{B9BE1659-3B8E-4834-8E78-69508D6F6BC7}" dt="2021-06-02T23:10:07.870" v="3708" actId="1076"/>
          <ac:spMkLst>
            <pc:docMk/>
            <pc:sldMk cId="1428678419" sldId="3967"/>
            <ac:spMk id="2" creationId="{890F6E5B-3C5A-4EF5-B19B-013F3D515C1E}"/>
          </ac:spMkLst>
        </pc:spChg>
        <pc:spChg chg="add mod">
          <ac:chgData name="Nguyen Thi Bang Suong (K. Xet nghiem)" userId="cb55ce76-e36a-4b28-afa0-b434aa394435" providerId="ADAL" clId="{B9BE1659-3B8E-4834-8E78-69508D6F6BC7}" dt="2021-06-02T23:11:23.573" v="3712"/>
          <ac:spMkLst>
            <pc:docMk/>
            <pc:sldMk cId="1428678419" sldId="3967"/>
            <ac:spMk id="5" creationId="{F4F9FE86-4CA1-491F-88A0-F40789B04E20}"/>
          </ac:spMkLst>
        </pc:spChg>
        <pc:spChg chg="add mod">
          <ac:chgData name="Nguyen Thi Bang Suong (K. Xet nghiem)" userId="cb55ce76-e36a-4b28-afa0-b434aa394435" providerId="ADAL" clId="{B9BE1659-3B8E-4834-8E78-69508D6F6BC7}" dt="2021-06-02T23:17:46.947" v="3744" actId="6549"/>
          <ac:spMkLst>
            <pc:docMk/>
            <pc:sldMk cId="1428678419" sldId="3967"/>
            <ac:spMk id="6" creationId="{4D0914CF-CBF9-4005-8D45-D9EE1B6FDC41}"/>
          </ac:spMkLst>
        </pc:spChg>
        <pc:picChg chg="add mod">
          <ac:chgData name="Nguyen Thi Bang Suong (K. Xet nghiem)" userId="cb55ce76-e36a-4b28-afa0-b434aa394435" providerId="ADAL" clId="{B9BE1659-3B8E-4834-8E78-69508D6F6BC7}" dt="2021-06-02T23:18:19.636" v="3750" actId="1037"/>
          <ac:picMkLst>
            <pc:docMk/>
            <pc:sldMk cId="1428678419" sldId="3967"/>
            <ac:picMk id="4" creationId="{DE06CB5E-498C-405A-B0D2-9CC6D31CE27A}"/>
          </ac:picMkLst>
        </pc:picChg>
      </pc:sldChg>
      <pc:sldChg chg="modSp add del mod">
        <pc:chgData name="Nguyen Thi Bang Suong (K. Xet nghiem)" userId="cb55ce76-e36a-4b28-afa0-b434aa394435" providerId="ADAL" clId="{B9BE1659-3B8E-4834-8E78-69508D6F6BC7}" dt="2021-06-02T22:42:25.628" v="3367" actId="47"/>
        <pc:sldMkLst>
          <pc:docMk/>
          <pc:sldMk cId="3751483160" sldId="3967"/>
        </pc:sldMkLst>
        <pc:spChg chg="mod">
          <ac:chgData name="Nguyen Thi Bang Suong (K. Xet nghiem)" userId="cb55ce76-e36a-4b28-afa0-b434aa394435" providerId="ADAL" clId="{B9BE1659-3B8E-4834-8E78-69508D6F6BC7}" dt="2021-06-02T22:41:39.168" v="3364" actId="20577"/>
          <ac:spMkLst>
            <pc:docMk/>
            <pc:sldMk cId="3751483160" sldId="3967"/>
            <ac:spMk id="2" creationId="{3746FB91-0AAF-451C-AA22-92F9B0EBEF30}"/>
          </ac:spMkLst>
        </pc:spChg>
        <pc:spChg chg="mod">
          <ac:chgData name="Nguyen Thi Bang Suong (K. Xet nghiem)" userId="cb55ce76-e36a-4b28-afa0-b434aa394435" providerId="ADAL" clId="{B9BE1659-3B8E-4834-8E78-69508D6F6BC7}" dt="2021-06-02T22:42:02.211" v="3365" actId="6549"/>
          <ac:spMkLst>
            <pc:docMk/>
            <pc:sldMk cId="3751483160" sldId="3967"/>
            <ac:spMk id="20" creationId="{89F6ABDB-643C-45F1-B8A2-CEC195C99F17}"/>
          </ac:spMkLst>
        </pc:spChg>
      </pc:sldChg>
      <pc:sldChg chg="new del">
        <pc:chgData name="Nguyen Thi Bang Suong (K. Xet nghiem)" userId="cb55ce76-e36a-4b28-afa0-b434aa394435" providerId="ADAL" clId="{B9BE1659-3B8E-4834-8E78-69508D6F6BC7}" dt="2021-06-02T22:44:27.887" v="3480" actId="47"/>
        <pc:sldMkLst>
          <pc:docMk/>
          <pc:sldMk cId="3950945569" sldId="3968"/>
        </pc:sldMkLst>
      </pc:sldChg>
      <pc:sldMasterChg chg="del delSldLayout">
        <pc:chgData name="Nguyen Thi Bang Suong (K. Xet nghiem)" userId="cb55ce76-e36a-4b28-afa0-b434aa394435" providerId="ADAL" clId="{B9BE1659-3B8E-4834-8E78-69508D6F6BC7}" dt="2021-06-02T16:16:46.053" v="2268" actId="47"/>
        <pc:sldMasterMkLst>
          <pc:docMk/>
          <pc:sldMasterMk cId="3403964531" sldId="2147483687"/>
        </pc:sldMasterMkLst>
        <pc:sldLayoutChg chg="del">
          <pc:chgData name="Nguyen Thi Bang Suong (K. Xet nghiem)" userId="cb55ce76-e36a-4b28-afa0-b434aa394435" providerId="ADAL" clId="{B9BE1659-3B8E-4834-8E78-69508D6F6BC7}" dt="2021-06-02T16:16:46.053" v="2268" actId="47"/>
          <pc:sldLayoutMkLst>
            <pc:docMk/>
            <pc:sldMasterMk cId="3403964531" sldId="2147483687"/>
            <pc:sldLayoutMk cId="3353826127" sldId="2147483688"/>
          </pc:sldLayoutMkLst>
        </pc:sldLayoutChg>
        <pc:sldLayoutChg chg="del">
          <pc:chgData name="Nguyen Thi Bang Suong (K. Xet nghiem)" userId="cb55ce76-e36a-4b28-afa0-b434aa394435" providerId="ADAL" clId="{B9BE1659-3B8E-4834-8E78-69508D6F6BC7}" dt="2021-06-02T16:16:46.053" v="2268" actId="47"/>
          <pc:sldLayoutMkLst>
            <pc:docMk/>
            <pc:sldMasterMk cId="3403964531" sldId="2147483687"/>
            <pc:sldLayoutMk cId="3297309091" sldId="2147483689"/>
          </pc:sldLayoutMkLst>
        </pc:sldLayoutChg>
        <pc:sldLayoutChg chg="del">
          <pc:chgData name="Nguyen Thi Bang Suong (K. Xet nghiem)" userId="cb55ce76-e36a-4b28-afa0-b434aa394435" providerId="ADAL" clId="{B9BE1659-3B8E-4834-8E78-69508D6F6BC7}" dt="2021-06-02T16:16:46.053" v="2268" actId="47"/>
          <pc:sldLayoutMkLst>
            <pc:docMk/>
            <pc:sldMasterMk cId="3403964531" sldId="2147483687"/>
            <pc:sldLayoutMk cId="3271427326" sldId="2147483690"/>
          </pc:sldLayoutMkLst>
        </pc:sldLayoutChg>
        <pc:sldLayoutChg chg="del">
          <pc:chgData name="Nguyen Thi Bang Suong (K. Xet nghiem)" userId="cb55ce76-e36a-4b28-afa0-b434aa394435" providerId="ADAL" clId="{B9BE1659-3B8E-4834-8E78-69508D6F6BC7}" dt="2021-06-02T16:16:46.053" v="2268" actId="47"/>
          <pc:sldLayoutMkLst>
            <pc:docMk/>
            <pc:sldMasterMk cId="3403964531" sldId="2147483687"/>
            <pc:sldLayoutMk cId="825380456" sldId="2147483691"/>
          </pc:sldLayoutMkLst>
        </pc:sldLayoutChg>
        <pc:sldLayoutChg chg="del">
          <pc:chgData name="Nguyen Thi Bang Suong (K. Xet nghiem)" userId="cb55ce76-e36a-4b28-afa0-b434aa394435" providerId="ADAL" clId="{B9BE1659-3B8E-4834-8E78-69508D6F6BC7}" dt="2021-06-02T16:16:46.053" v="2268" actId="47"/>
          <pc:sldLayoutMkLst>
            <pc:docMk/>
            <pc:sldMasterMk cId="3403964531" sldId="2147483687"/>
            <pc:sldLayoutMk cId="3432174260" sldId="2147483692"/>
          </pc:sldLayoutMkLst>
        </pc:sldLayoutChg>
        <pc:sldLayoutChg chg="del">
          <pc:chgData name="Nguyen Thi Bang Suong (K. Xet nghiem)" userId="cb55ce76-e36a-4b28-afa0-b434aa394435" providerId="ADAL" clId="{B9BE1659-3B8E-4834-8E78-69508D6F6BC7}" dt="2021-06-02T16:16:46.053" v="2268" actId="47"/>
          <pc:sldLayoutMkLst>
            <pc:docMk/>
            <pc:sldMasterMk cId="3403964531" sldId="2147483687"/>
            <pc:sldLayoutMk cId="2171462203" sldId="2147483693"/>
          </pc:sldLayoutMkLst>
        </pc:sldLayoutChg>
        <pc:sldLayoutChg chg="del">
          <pc:chgData name="Nguyen Thi Bang Suong (K. Xet nghiem)" userId="cb55ce76-e36a-4b28-afa0-b434aa394435" providerId="ADAL" clId="{B9BE1659-3B8E-4834-8E78-69508D6F6BC7}" dt="2021-06-02T16:16:42.027" v="2267" actId="47"/>
          <pc:sldLayoutMkLst>
            <pc:docMk/>
            <pc:sldMasterMk cId="3403964531" sldId="2147483687"/>
            <pc:sldLayoutMk cId="3896734431" sldId="2147483694"/>
          </pc:sldLayoutMkLst>
        </pc:sldLayoutChg>
      </pc:sldMasterChg>
      <pc:sldMasterChg chg="del delSldLayout">
        <pc:chgData name="Nguyen Thi Bang Suong (K. Xet nghiem)" userId="cb55ce76-e36a-4b28-afa0-b434aa394435" providerId="ADAL" clId="{B9BE1659-3B8E-4834-8E78-69508D6F6BC7}" dt="2021-06-02T16:16:37.046" v="2266" actId="47"/>
        <pc:sldMasterMkLst>
          <pc:docMk/>
          <pc:sldMasterMk cId="116719388" sldId="2147483695"/>
        </pc:sldMasterMkLst>
        <pc:sldLayoutChg chg="del">
          <pc:chgData name="Nguyen Thi Bang Suong (K. Xet nghiem)" userId="cb55ce76-e36a-4b28-afa0-b434aa394435" providerId="ADAL" clId="{B9BE1659-3B8E-4834-8E78-69508D6F6BC7}" dt="2021-06-02T16:16:37.046" v="2266" actId="47"/>
          <pc:sldLayoutMkLst>
            <pc:docMk/>
            <pc:sldMasterMk cId="116719388" sldId="2147483695"/>
            <pc:sldLayoutMk cId="2955360938" sldId="2147483696"/>
          </pc:sldLayoutMkLst>
        </pc:sldLayoutChg>
        <pc:sldLayoutChg chg="del">
          <pc:chgData name="Nguyen Thi Bang Suong (K. Xet nghiem)" userId="cb55ce76-e36a-4b28-afa0-b434aa394435" providerId="ADAL" clId="{B9BE1659-3B8E-4834-8E78-69508D6F6BC7}" dt="2021-06-02T16:16:37.046" v="2266" actId="47"/>
          <pc:sldLayoutMkLst>
            <pc:docMk/>
            <pc:sldMasterMk cId="116719388" sldId="2147483695"/>
            <pc:sldLayoutMk cId="3879809938" sldId="2147483697"/>
          </pc:sldLayoutMkLst>
        </pc:sldLayoutChg>
        <pc:sldLayoutChg chg="del">
          <pc:chgData name="Nguyen Thi Bang Suong (K. Xet nghiem)" userId="cb55ce76-e36a-4b28-afa0-b434aa394435" providerId="ADAL" clId="{B9BE1659-3B8E-4834-8E78-69508D6F6BC7}" dt="2021-06-02T16:16:37.046" v="2266" actId="47"/>
          <pc:sldLayoutMkLst>
            <pc:docMk/>
            <pc:sldMasterMk cId="116719388" sldId="2147483695"/>
            <pc:sldLayoutMk cId="2173310519" sldId="2147483698"/>
          </pc:sldLayoutMkLst>
        </pc:sldLayoutChg>
        <pc:sldLayoutChg chg="del">
          <pc:chgData name="Nguyen Thi Bang Suong (K. Xet nghiem)" userId="cb55ce76-e36a-4b28-afa0-b434aa394435" providerId="ADAL" clId="{B9BE1659-3B8E-4834-8E78-69508D6F6BC7}" dt="2021-06-02T16:16:37.046" v="2266" actId="47"/>
          <pc:sldLayoutMkLst>
            <pc:docMk/>
            <pc:sldMasterMk cId="116719388" sldId="2147483695"/>
            <pc:sldLayoutMk cId="3054626181" sldId="2147483699"/>
          </pc:sldLayoutMkLst>
        </pc:sldLayoutChg>
        <pc:sldLayoutChg chg="del">
          <pc:chgData name="Nguyen Thi Bang Suong (K. Xet nghiem)" userId="cb55ce76-e36a-4b28-afa0-b434aa394435" providerId="ADAL" clId="{B9BE1659-3B8E-4834-8E78-69508D6F6BC7}" dt="2021-06-02T16:16:37.046" v="2266" actId="47"/>
          <pc:sldLayoutMkLst>
            <pc:docMk/>
            <pc:sldMasterMk cId="116719388" sldId="2147483695"/>
            <pc:sldLayoutMk cId="954525759" sldId="2147483700"/>
          </pc:sldLayoutMkLst>
        </pc:sldLayoutChg>
        <pc:sldLayoutChg chg="del">
          <pc:chgData name="Nguyen Thi Bang Suong (K. Xet nghiem)" userId="cb55ce76-e36a-4b28-afa0-b434aa394435" providerId="ADAL" clId="{B9BE1659-3B8E-4834-8E78-69508D6F6BC7}" dt="2021-06-02T16:16:37.046" v="2266" actId="47"/>
          <pc:sldLayoutMkLst>
            <pc:docMk/>
            <pc:sldMasterMk cId="116719388" sldId="2147483695"/>
            <pc:sldLayoutMk cId="2151405009" sldId="2147483701"/>
          </pc:sldLayoutMkLst>
        </pc:sldLayoutChg>
        <pc:sldLayoutChg chg="del">
          <pc:chgData name="Nguyen Thi Bang Suong (K. Xet nghiem)" userId="cb55ce76-e36a-4b28-afa0-b434aa394435" providerId="ADAL" clId="{B9BE1659-3B8E-4834-8E78-69508D6F6BC7}" dt="2021-06-02T16:16:37.046" v="2266" actId="47"/>
          <pc:sldLayoutMkLst>
            <pc:docMk/>
            <pc:sldMasterMk cId="116719388" sldId="2147483695"/>
            <pc:sldLayoutMk cId="4028652128" sldId="2147483702"/>
          </pc:sldLayoutMkLst>
        </pc:sldLayoutChg>
        <pc:sldLayoutChg chg="del">
          <pc:chgData name="Nguyen Thi Bang Suong (K. Xet nghiem)" userId="cb55ce76-e36a-4b28-afa0-b434aa394435" providerId="ADAL" clId="{B9BE1659-3B8E-4834-8E78-69508D6F6BC7}" dt="2021-06-02T16:16:37.046" v="2266" actId="47"/>
          <pc:sldLayoutMkLst>
            <pc:docMk/>
            <pc:sldMasterMk cId="116719388" sldId="2147483695"/>
            <pc:sldLayoutMk cId="1107578994" sldId="2147483703"/>
          </pc:sldLayoutMkLst>
        </pc:sldLayoutChg>
        <pc:sldLayoutChg chg="del">
          <pc:chgData name="Nguyen Thi Bang Suong (K. Xet nghiem)" userId="cb55ce76-e36a-4b28-afa0-b434aa394435" providerId="ADAL" clId="{B9BE1659-3B8E-4834-8E78-69508D6F6BC7}" dt="2021-06-02T16:16:37.046" v="2266" actId="47"/>
          <pc:sldLayoutMkLst>
            <pc:docMk/>
            <pc:sldMasterMk cId="116719388" sldId="2147483695"/>
            <pc:sldLayoutMk cId="1417197479" sldId="2147483704"/>
          </pc:sldLayoutMkLst>
        </pc:sldLayoutChg>
        <pc:sldLayoutChg chg="del">
          <pc:chgData name="Nguyen Thi Bang Suong (K. Xet nghiem)" userId="cb55ce76-e36a-4b28-afa0-b434aa394435" providerId="ADAL" clId="{B9BE1659-3B8E-4834-8E78-69508D6F6BC7}" dt="2021-06-02T16:16:37.046" v="2266" actId="47"/>
          <pc:sldLayoutMkLst>
            <pc:docMk/>
            <pc:sldMasterMk cId="116719388" sldId="2147483695"/>
            <pc:sldLayoutMk cId="464905655" sldId="2147483705"/>
          </pc:sldLayoutMkLst>
        </pc:sldLayoutChg>
        <pc:sldLayoutChg chg="del">
          <pc:chgData name="Nguyen Thi Bang Suong (K. Xet nghiem)" userId="cb55ce76-e36a-4b28-afa0-b434aa394435" providerId="ADAL" clId="{B9BE1659-3B8E-4834-8E78-69508D6F6BC7}" dt="2021-06-02T16:16:37.046" v="2266" actId="47"/>
          <pc:sldLayoutMkLst>
            <pc:docMk/>
            <pc:sldMasterMk cId="116719388" sldId="2147483695"/>
            <pc:sldLayoutMk cId="1006942353" sldId="2147483706"/>
          </pc:sldLayoutMkLst>
        </pc:sldLayoutChg>
        <pc:sldLayoutChg chg="del">
          <pc:chgData name="Nguyen Thi Bang Suong (K. Xet nghiem)" userId="cb55ce76-e36a-4b28-afa0-b434aa394435" providerId="ADAL" clId="{B9BE1659-3B8E-4834-8E78-69508D6F6BC7}" dt="2021-06-02T16:16:37.046" v="2266" actId="47"/>
          <pc:sldLayoutMkLst>
            <pc:docMk/>
            <pc:sldMasterMk cId="116719388" sldId="2147483695"/>
            <pc:sldLayoutMk cId="3674001450" sldId="2147483707"/>
          </pc:sldLayoutMkLst>
        </pc:sldLayoutChg>
        <pc:sldLayoutChg chg="del">
          <pc:chgData name="Nguyen Thi Bang Suong (K. Xet nghiem)" userId="cb55ce76-e36a-4b28-afa0-b434aa394435" providerId="ADAL" clId="{B9BE1659-3B8E-4834-8E78-69508D6F6BC7}" dt="2021-06-02T16:16:37.046" v="2266" actId="47"/>
          <pc:sldLayoutMkLst>
            <pc:docMk/>
            <pc:sldMasterMk cId="116719388" sldId="2147483695"/>
            <pc:sldLayoutMk cId="964726374" sldId="2147483708"/>
          </pc:sldLayoutMkLst>
        </pc:sldLayoutChg>
        <pc:sldLayoutChg chg="del">
          <pc:chgData name="Nguyen Thi Bang Suong (K. Xet nghiem)" userId="cb55ce76-e36a-4b28-afa0-b434aa394435" providerId="ADAL" clId="{B9BE1659-3B8E-4834-8E78-69508D6F6BC7}" dt="2021-06-02T16:16:37.046" v="2266" actId="47"/>
          <pc:sldLayoutMkLst>
            <pc:docMk/>
            <pc:sldMasterMk cId="116719388" sldId="2147483695"/>
            <pc:sldLayoutMk cId="2701789292" sldId="214748370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BA721-2ABF-4DA2-A8F6-36462DC07866}" type="doc">
      <dgm:prSet loTypeId="urn:microsoft.com/office/officeart/2005/8/layout/pyramid1" loCatId="pyramid" qsTypeId="urn:microsoft.com/office/officeart/2005/8/quickstyle/simple1" qsCatId="simple" csTypeId="urn:microsoft.com/office/officeart/2005/8/colors/accent1_5" csCatId="accent1" phldr="1"/>
      <dgm:spPr/>
    </dgm:pt>
    <dgm:pt modelId="{FEB41320-7C61-468A-B34A-A99A02AD5005}">
      <dgm:prSet phldrT="[Text]" custT="1"/>
      <dgm:spPr/>
      <dgm:t>
        <a:bodyPr/>
        <a:lstStyle/>
        <a:p>
          <a:r>
            <a:rPr lang="en-US" sz="1600" b="1" dirty="0" err="1"/>
            <a:t>Quốc</a:t>
          </a:r>
          <a:r>
            <a:rPr lang="en-US" sz="1600" b="1" dirty="0"/>
            <a:t> Gia</a:t>
          </a:r>
        </a:p>
      </dgm:t>
    </dgm:pt>
    <dgm:pt modelId="{2413EC6D-BC65-421A-92A9-682CAA894E21}" type="parTrans" cxnId="{2FA7BAD4-22D2-41A8-9B6E-553F34932EB8}">
      <dgm:prSet/>
      <dgm:spPr/>
      <dgm:t>
        <a:bodyPr/>
        <a:lstStyle/>
        <a:p>
          <a:endParaRPr lang="en-US"/>
        </a:p>
      </dgm:t>
    </dgm:pt>
    <dgm:pt modelId="{2568A4CD-F7E3-4387-8DF7-B17DCF78B86B}" type="sibTrans" cxnId="{2FA7BAD4-22D2-41A8-9B6E-553F34932EB8}">
      <dgm:prSet/>
      <dgm:spPr/>
      <dgm:t>
        <a:bodyPr/>
        <a:lstStyle/>
        <a:p>
          <a:endParaRPr lang="en-US"/>
        </a:p>
      </dgm:t>
    </dgm:pt>
    <dgm:pt modelId="{AF2A39DE-BF66-43B1-BE9D-74A95929E88B}">
      <dgm:prSet phldrT="[Text]"/>
      <dgm:spPr/>
      <dgm:t>
        <a:bodyPr/>
        <a:lstStyle/>
        <a:p>
          <a:r>
            <a:rPr lang="en-US" b="1" dirty="0" err="1"/>
            <a:t>Tỉnh</a:t>
          </a:r>
          <a:endParaRPr lang="en-US" b="1" dirty="0"/>
        </a:p>
      </dgm:t>
    </dgm:pt>
    <dgm:pt modelId="{61D83BA5-8FBA-456B-965E-E9A61E337F65}" type="parTrans" cxnId="{991C3E83-4B29-4313-8741-5A2DF7C011B5}">
      <dgm:prSet/>
      <dgm:spPr/>
      <dgm:t>
        <a:bodyPr/>
        <a:lstStyle/>
        <a:p>
          <a:endParaRPr lang="en-US"/>
        </a:p>
      </dgm:t>
    </dgm:pt>
    <dgm:pt modelId="{B3E5698B-ADF5-4C5A-99D1-DA920722AF73}" type="sibTrans" cxnId="{991C3E83-4B29-4313-8741-5A2DF7C011B5}">
      <dgm:prSet/>
      <dgm:spPr/>
      <dgm:t>
        <a:bodyPr/>
        <a:lstStyle/>
        <a:p>
          <a:endParaRPr lang="en-US"/>
        </a:p>
      </dgm:t>
    </dgm:pt>
    <dgm:pt modelId="{BADACEFD-0DE8-4C67-AEB8-1B4DDDEBDCFC}">
      <dgm:prSet phldrT="[Text]"/>
      <dgm:spPr/>
      <dgm:t>
        <a:bodyPr/>
        <a:lstStyle/>
        <a:p>
          <a:r>
            <a:rPr lang="en-US" b="1" dirty="0" err="1"/>
            <a:t>Khu</a:t>
          </a:r>
          <a:r>
            <a:rPr lang="en-US" b="1" dirty="0"/>
            <a:t> </a:t>
          </a:r>
          <a:r>
            <a:rPr lang="en-US" b="1" dirty="0" err="1"/>
            <a:t>Vực</a:t>
          </a:r>
          <a:endParaRPr lang="en-US" b="1" dirty="0"/>
        </a:p>
      </dgm:t>
    </dgm:pt>
    <dgm:pt modelId="{897371F8-1344-47E8-B882-3B54E49B4053}" type="sibTrans" cxnId="{7024D07F-30F9-4FBC-8ABB-7085FC31CD89}">
      <dgm:prSet/>
      <dgm:spPr/>
      <dgm:t>
        <a:bodyPr/>
        <a:lstStyle/>
        <a:p>
          <a:endParaRPr lang="en-US"/>
        </a:p>
      </dgm:t>
    </dgm:pt>
    <dgm:pt modelId="{52F32751-6D7A-4110-ADF7-5112779011D7}" type="parTrans" cxnId="{7024D07F-30F9-4FBC-8ABB-7085FC31CD89}">
      <dgm:prSet/>
      <dgm:spPr/>
      <dgm:t>
        <a:bodyPr/>
        <a:lstStyle/>
        <a:p>
          <a:endParaRPr lang="en-US"/>
        </a:p>
      </dgm:t>
    </dgm:pt>
    <dgm:pt modelId="{AC7318A9-21EC-4C68-B419-28DBE6B95287}">
      <dgm:prSet phldrT="[Text]"/>
      <dgm:spPr/>
      <dgm:t>
        <a:bodyPr/>
        <a:lstStyle/>
        <a:p>
          <a:r>
            <a:rPr lang="en-US" b="1" dirty="0" err="1"/>
            <a:t>Huyện</a:t>
          </a:r>
          <a:endParaRPr lang="en-US" b="1" dirty="0"/>
        </a:p>
      </dgm:t>
    </dgm:pt>
    <dgm:pt modelId="{00CBFEB7-7DB2-447C-91E3-FC29CB6EA75F}" type="parTrans" cxnId="{926EC9A5-3FD0-487B-8A9C-C09509016DA7}">
      <dgm:prSet/>
      <dgm:spPr/>
      <dgm:t>
        <a:bodyPr/>
        <a:lstStyle/>
        <a:p>
          <a:endParaRPr lang="en-US"/>
        </a:p>
      </dgm:t>
    </dgm:pt>
    <dgm:pt modelId="{1E95B1F1-39F9-4EB5-B4A8-1A4F14D51FC9}" type="sibTrans" cxnId="{926EC9A5-3FD0-487B-8A9C-C09509016DA7}">
      <dgm:prSet/>
      <dgm:spPr/>
      <dgm:t>
        <a:bodyPr/>
        <a:lstStyle/>
        <a:p>
          <a:endParaRPr lang="en-US"/>
        </a:p>
      </dgm:t>
    </dgm:pt>
    <dgm:pt modelId="{902A3D2A-D3D0-4166-8D57-D951F1CF38C6}" type="pres">
      <dgm:prSet presAssocID="{064BA721-2ABF-4DA2-A8F6-36462DC07866}" presName="Name0" presStyleCnt="0">
        <dgm:presLayoutVars>
          <dgm:dir/>
          <dgm:animLvl val="lvl"/>
          <dgm:resizeHandles val="exact"/>
        </dgm:presLayoutVars>
      </dgm:prSet>
      <dgm:spPr/>
    </dgm:pt>
    <dgm:pt modelId="{30D15D1C-9685-463E-8082-9F92690404AF}" type="pres">
      <dgm:prSet presAssocID="{FEB41320-7C61-468A-B34A-A99A02AD5005}" presName="Name8" presStyleCnt="0"/>
      <dgm:spPr/>
    </dgm:pt>
    <dgm:pt modelId="{F4BD011B-82DD-4AEE-806C-C0D56418BCCB}" type="pres">
      <dgm:prSet presAssocID="{FEB41320-7C61-468A-B34A-A99A02AD5005}" presName="level" presStyleLbl="node1" presStyleIdx="0" presStyleCnt="4" custLinFactNeighborY="-1463">
        <dgm:presLayoutVars>
          <dgm:chMax val="1"/>
          <dgm:bulletEnabled val="1"/>
        </dgm:presLayoutVars>
      </dgm:prSet>
      <dgm:spPr/>
    </dgm:pt>
    <dgm:pt modelId="{B014F0E1-C19A-4148-9DD5-E692D33BE74E}" type="pres">
      <dgm:prSet presAssocID="{FEB41320-7C61-468A-B34A-A99A02AD5005}" presName="levelTx" presStyleLbl="revTx" presStyleIdx="0" presStyleCnt="0">
        <dgm:presLayoutVars>
          <dgm:chMax val="1"/>
          <dgm:bulletEnabled val="1"/>
        </dgm:presLayoutVars>
      </dgm:prSet>
      <dgm:spPr/>
    </dgm:pt>
    <dgm:pt modelId="{C0AD4806-9DF5-44B9-A9F1-44FF583740E9}" type="pres">
      <dgm:prSet presAssocID="{BADACEFD-0DE8-4C67-AEB8-1B4DDDEBDCFC}" presName="Name8" presStyleCnt="0"/>
      <dgm:spPr/>
    </dgm:pt>
    <dgm:pt modelId="{2576BAEB-97D6-4D06-A0C5-64AC2EA863EE}" type="pres">
      <dgm:prSet presAssocID="{BADACEFD-0DE8-4C67-AEB8-1B4DDDEBDCFC}" presName="level" presStyleLbl="node1" presStyleIdx="1" presStyleCnt="4">
        <dgm:presLayoutVars>
          <dgm:chMax val="1"/>
          <dgm:bulletEnabled val="1"/>
        </dgm:presLayoutVars>
      </dgm:prSet>
      <dgm:spPr/>
    </dgm:pt>
    <dgm:pt modelId="{6C0B6153-0C05-48B9-9DC2-4146070922AB}" type="pres">
      <dgm:prSet presAssocID="{BADACEFD-0DE8-4C67-AEB8-1B4DDDEBDCFC}" presName="levelTx" presStyleLbl="revTx" presStyleIdx="0" presStyleCnt="0">
        <dgm:presLayoutVars>
          <dgm:chMax val="1"/>
          <dgm:bulletEnabled val="1"/>
        </dgm:presLayoutVars>
      </dgm:prSet>
      <dgm:spPr/>
    </dgm:pt>
    <dgm:pt modelId="{805F9839-D6E3-4F57-9352-0295BA665FA2}" type="pres">
      <dgm:prSet presAssocID="{AF2A39DE-BF66-43B1-BE9D-74A95929E88B}" presName="Name8" presStyleCnt="0"/>
      <dgm:spPr/>
    </dgm:pt>
    <dgm:pt modelId="{F8FCA4CB-92E7-4185-BAD1-23857106469C}" type="pres">
      <dgm:prSet presAssocID="{AF2A39DE-BF66-43B1-BE9D-74A95929E88B}" presName="level" presStyleLbl="node1" presStyleIdx="2" presStyleCnt="4" custScaleX="98608">
        <dgm:presLayoutVars>
          <dgm:chMax val="1"/>
          <dgm:bulletEnabled val="1"/>
        </dgm:presLayoutVars>
      </dgm:prSet>
      <dgm:spPr/>
    </dgm:pt>
    <dgm:pt modelId="{4A8B7C94-7FAE-44DF-B076-ECCB9F038997}" type="pres">
      <dgm:prSet presAssocID="{AF2A39DE-BF66-43B1-BE9D-74A95929E88B}" presName="levelTx" presStyleLbl="revTx" presStyleIdx="0" presStyleCnt="0">
        <dgm:presLayoutVars>
          <dgm:chMax val="1"/>
          <dgm:bulletEnabled val="1"/>
        </dgm:presLayoutVars>
      </dgm:prSet>
      <dgm:spPr/>
    </dgm:pt>
    <dgm:pt modelId="{8B558F76-8F87-4AE9-A948-1F547AC85F46}" type="pres">
      <dgm:prSet presAssocID="{AC7318A9-21EC-4C68-B419-28DBE6B95287}" presName="Name8" presStyleCnt="0"/>
      <dgm:spPr/>
    </dgm:pt>
    <dgm:pt modelId="{01028E5C-E227-406C-A2DF-B15ED378665E}" type="pres">
      <dgm:prSet presAssocID="{AC7318A9-21EC-4C68-B419-28DBE6B95287}" presName="level" presStyleLbl="node1" presStyleIdx="3" presStyleCnt="4" custLinFactNeighborY="-7031">
        <dgm:presLayoutVars>
          <dgm:chMax val="1"/>
          <dgm:bulletEnabled val="1"/>
        </dgm:presLayoutVars>
      </dgm:prSet>
      <dgm:spPr/>
    </dgm:pt>
    <dgm:pt modelId="{ECB505EB-9B68-4901-8675-8A4820D15F61}" type="pres">
      <dgm:prSet presAssocID="{AC7318A9-21EC-4C68-B419-28DBE6B95287}" presName="levelTx" presStyleLbl="revTx" presStyleIdx="0" presStyleCnt="0">
        <dgm:presLayoutVars>
          <dgm:chMax val="1"/>
          <dgm:bulletEnabled val="1"/>
        </dgm:presLayoutVars>
      </dgm:prSet>
      <dgm:spPr/>
    </dgm:pt>
  </dgm:ptLst>
  <dgm:cxnLst>
    <dgm:cxn modelId="{BDA85332-2C5C-4193-832B-1C8C4FD38A06}" type="presOf" srcId="{AC7318A9-21EC-4C68-B419-28DBE6B95287}" destId="{01028E5C-E227-406C-A2DF-B15ED378665E}" srcOrd="0" destOrd="0" presId="urn:microsoft.com/office/officeart/2005/8/layout/pyramid1"/>
    <dgm:cxn modelId="{3234DD60-EB8A-4D2F-B5B9-353286B1D19C}" type="presOf" srcId="{BADACEFD-0DE8-4C67-AEB8-1B4DDDEBDCFC}" destId="{2576BAEB-97D6-4D06-A0C5-64AC2EA863EE}" srcOrd="0" destOrd="0" presId="urn:microsoft.com/office/officeart/2005/8/layout/pyramid1"/>
    <dgm:cxn modelId="{2B6F775A-31D0-43A7-AE89-1E60BB36F235}" type="presOf" srcId="{AC7318A9-21EC-4C68-B419-28DBE6B95287}" destId="{ECB505EB-9B68-4901-8675-8A4820D15F61}" srcOrd="1" destOrd="0" presId="urn:microsoft.com/office/officeart/2005/8/layout/pyramid1"/>
    <dgm:cxn modelId="{7024D07F-30F9-4FBC-8ABB-7085FC31CD89}" srcId="{064BA721-2ABF-4DA2-A8F6-36462DC07866}" destId="{BADACEFD-0DE8-4C67-AEB8-1B4DDDEBDCFC}" srcOrd="1" destOrd="0" parTransId="{52F32751-6D7A-4110-ADF7-5112779011D7}" sibTransId="{897371F8-1344-47E8-B882-3B54E49B4053}"/>
    <dgm:cxn modelId="{991C3E83-4B29-4313-8741-5A2DF7C011B5}" srcId="{064BA721-2ABF-4DA2-A8F6-36462DC07866}" destId="{AF2A39DE-BF66-43B1-BE9D-74A95929E88B}" srcOrd="2" destOrd="0" parTransId="{61D83BA5-8FBA-456B-965E-E9A61E337F65}" sibTransId="{B3E5698B-ADF5-4C5A-99D1-DA920722AF73}"/>
    <dgm:cxn modelId="{926EC9A5-3FD0-487B-8A9C-C09509016DA7}" srcId="{064BA721-2ABF-4DA2-A8F6-36462DC07866}" destId="{AC7318A9-21EC-4C68-B419-28DBE6B95287}" srcOrd="3" destOrd="0" parTransId="{00CBFEB7-7DB2-447C-91E3-FC29CB6EA75F}" sibTransId="{1E95B1F1-39F9-4EB5-B4A8-1A4F14D51FC9}"/>
    <dgm:cxn modelId="{B220E0AC-13C1-4F80-88B8-60E947663962}" type="presOf" srcId="{FEB41320-7C61-468A-B34A-A99A02AD5005}" destId="{B014F0E1-C19A-4148-9DD5-E692D33BE74E}" srcOrd="1" destOrd="0" presId="urn:microsoft.com/office/officeart/2005/8/layout/pyramid1"/>
    <dgm:cxn modelId="{A861E9BA-5125-4BBB-B44D-2AD218A8B579}" type="presOf" srcId="{BADACEFD-0DE8-4C67-AEB8-1B4DDDEBDCFC}" destId="{6C0B6153-0C05-48B9-9DC2-4146070922AB}" srcOrd="1" destOrd="0" presId="urn:microsoft.com/office/officeart/2005/8/layout/pyramid1"/>
    <dgm:cxn modelId="{4AA417C3-F8CB-48A5-A3CE-223ABC38272C}" type="presOf" srcId="{FEB41320-7C61-468A-B34A-A99A02AD5005}" destId="{F4BD011B-82DD-4AEE-806C-C0D56418BCCB}" srcOrd="0" destOrd="0" presId="urn:microsoft.com/office/officeart/2005/8/layout/pyramid1"/>
    <dgm:cxn modelId="{2FA7BAD4-22D2-41A8-9B6E-553F34932EB8}" srcId="{064BA721-2ABF-4DA2-A8F6-36462DC07866}" destId="{FEB41320-7C61-468A-B34A-A99A02AD5005}" srcOrd="0" destOrd="0" parTransId="{2413EC6D-BC65-421A-92A9-682CAA894E21}" sibTransId="{2568A4CD-F7E3-4387-8DF7-B17DCF78B86B}"/>
    <dgm:cxn modelId="{CE7AC6EC-7BA7-4689-B58A-ED6F86DAA7F9}" type="presOf" srcId="{064BA721-2ABF-4DA2-A8F6-36462DC07866}" destId="{902A3D2A-D3D0-4166-8D57-D951F1CF38C6}" srcOrd="0" destOrd="0" presId="urn:microsoft.com/office/officeart/2005/8/layout/pyramid1"/>
    <dgm:cxn modelId="{F30846F0-7C73-4419-B6F1-F2CDA92FF1AF}" type="presOf" srcId="{AF2A39DE-BF66-43B1-BE9D-74A95929E88B}" destId="{4A8B7C94-7FAE-44DF-B076-ECCB9F038997}" srcOrd="1" destOrd="0" presId="urn:microsoft.com/office/officeart/2005/8/layout/pyramid1"/>
    <dgm:cxn modelId="{2E60B0FF-1C64-4425-917D-0D2F1E509A94}" type="presOf" srcId="{AF2A39DE-BF66-43B1-BE9D-74A95929E88B}" destId="{F8FCA4CB-92E7-4185-BAD1-23857106469C}" srcOrd="0" destOrd="0" presId="urn:microsoft.com/office/officeart/2005/8/layout/pyramid1"/>
    <dgm:cxn modelId="{7710EC5E-B92E-4022-8888-5CC48BFC47A7}" type="presParOf" srcId="{902A3D2A-D3D0-4166-8D57-D951F1CF38C6}" destId="{30D15D1C-9685-463E-8082-9F92690404AF}" srcOrd="0" destOrd="0" presId="urn:microsoft.com/office/officeart/2005/8/layout/pyramid1"/>
    <dgm:cxn modelId="{544EE01E-46DF-482C-9285-5FFE5C940427}" type="presParOf" srcId="{30D15D1C-9685-463E-8082-9F92690404AF}" destId="{F4BD011B-82DD-4AEE-806C-C0D56418BCCB}" srcOrd="0" destOrd="0" presId="urn:microsoft.com/office/officeart/2005/8/layout/pyramid1"/>
    <dgm:cxn modelId="{A2162B44-8834-4E53-B2DD-1D269DA6B7E9}" type="presParOf" srcId="{30D15D1C-9685-463E-8082-9F92690404AF}" destId="{B014F0E1-C19A-4148-9DD5-E692D33BE74E}" srcOrd="1" destOrd="0" presId="urn:microsoft.com/office/officeart/2005/8/layout/pyramid1"/>
    <dgm:cxn modelId="{3D883FE0-CF94-4F79-BFC3-97FA708F30CA}" type="presParOf" srcId="{902A3D2A-D3D0-4166-8D57-D951F1CF38C6}" destId="{C0AD4806-9DF5-44B9-A9F1-44FF583740E9}" srcOrd="1" destOrd="0" presId="urn:microsoft.com/office/officeart/2005/8/layout/pyramid1"/>
    <dgm:cxn modelId="{B230CFDE-3D72-41BB-A172-3210E3E16B76}" type="presParOf" srcId="{C0AD4806-9DF5-44B9-A9F1-44FF583740E9}" destId="{2576BAEB-97D6-4D06-A0C5-64AC2EA863EE}" srcOrd="0" destOrd="0" presId="urn:microsoft.com/office/officeart/2005/8/layout/pyramid1"/>
    <dgm:cxn modelId="{F981C02A-6E3E-4FEA-BE27-4C0D85538FFF}" type="presParOf" srcId="{C0AD4806-9DF5-44B9-A9F1-44FF583740E9}" destId="{6C0B6153-0C05-48B9-9DC2-4146070922AB}" srcOrd="1" destOrd="0" presId="urn:microsoft.com/office/officeart/2005/8/layout/pyramid1"/>
    <dgm:cxn modelId="{169CD241-1136-4144-9547-ED26EEA4C5B0}" type="presParOf" srcId="{902A3D2A-D3D0-4166-8D57-D951F1CF38C6}" destId="{805F9839-D6E3-4F57-9352-0295BA665FA2}" srcOrd="2" destOrd="0" presId="urn:microsoft.com/office/officeart/2005/8/layout/pyramid1"/>
    <dgm:cxn modelId="{900A504F-4062-4BFD-8A2D-6F426880B2D6}" type="presParOf" srcId="{805F9839-D6E3-4F57-9352-0295BA665FA2}" destId="{F8FCA4CB-92E7-4185-BAD1-23857106469C}" srcOrd="0" destOrd="0" presId="urn:microsoft.com/office/officeart/2005/8/layout/pyramid1"/>
    <dgm:cxn modelId="{02BCB643-5643-423C-B9EA-EC43E6AD2FC4}" type="presParOf" srcId="{805F9839-D6E3-4F57-9352-0295BA665FA2}" destId="{4A8B7C94-7FAE-44DF-B076-ECCB9F038997}" srcOrd="1" destOrd="0" presId="urn:microsoft.com/office/officeart/2005/8/layout/pyramid1"/>
    <dgm:cxn modelId="{4E2A44CE-307B-4BC2-90E2-3ACAC8F3D5C9}" type="presParOf" srcId="{902A3D2A-D3D0-4166-8D57-D951F1CF38C6}" destId="{8B558F76-8F87-4AE9-A948-1F547AC85F46}" srcOrd="3" destOrd="0" presId="urn:microsoft.com/office/officeart/2005/8/layout/pyramid1"/>
    <dgm:cxn modelId="{CD632C6A-25CF-488E-9194-62E57D7C4225}" type="presParOf" srcId="{8B558F76-8F87-4AE9-A948-1F547AC85F46}" destId="{01028E5C-E227-406C-A2DF-B15ED378665E}" srcOrd="0" destOrd="0" presId="urn:microsoft.com/office/officeart/2005/8/layout/pyramid1"/>
    <dgm:cxn modelId="{3FC8241F-43E4-4562-97B3-A177046D0942}" type="presParOf" srcId="{8B558F76-8F87-4AE9-A948-1F547AC85F46}" destId="{ECB505EB-9B68-4901-8675-8A4820D15F61}" srcOrd="1" destOrd="0" presId="urn:microsoft.com/office/officeart/2005/8/layout/pyramid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D011B-82DD-4AEE-806C-C0D56418BCCB}">
      <dsp:nvSpPr>
        <dsp:cNvPr id="0" name=""/>
        <dsp:cNvSpPr/>
      </dsp:nvSpPr>
      <dsp:spPr>
        <a:xfrm>
          <a:off x="1668065" y="0"/>
          <a:ext cx="1112043" cy="650875"/>
        </a:xfrm>
        <a:prstGeom prst="trapezoid">
          <a:avLst>
            <a:gd name="adj" fmla="val 85427"/>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err="1"/>
            <a:t>Quốc</a:t>
          </a:r>
          <a:r>
            <a:rPr lang="en-US" sz="1600" b="1" kern="1200" dirty="0"/>
            <a:t> Gia</a:t>
          </a:r>
        </a:p>
      </dsp:txBody>
      <dsp:txXfrm>
        <a:off x="1668065" y="0"/>
        <a:ext cx="1112043" cy="650875"/>
      </dsp:txXfrm>
    </dsp:sp>
    <dsp:sp modelId="{2576BAEB-97D6-4D06-A0C5-64AC2EA863EE}">
      <dsp:nvSpPr>
        <dsp:cNvPr id="0" name=""/>
        <dsp:cNvSpPr/>
      </dsp:nvSpPr>
      <dsp:spPr>
        <a:xfrm>
          <a:off x="1112043" y="650874"/>
          <a:ext cx="2224087" cy="650875"/>
        </a:xfrm>
        <a:prstGeom prst="trapezoid">
          <a:avLst>
            <a:gd name="adj" fmla="val 85427"/>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err="1"/>
            <a:t>Khu</a:t>
          </a:r>
          <a:r>
            <a:rPr lang="en-US" sz="2600" b="1" kern="1200" dirty="0"/>
            <a:t> </a:t>
          </a:r>
          <a:r>
            <a:rPr lang="en-US" sz="2600" b="1" kern="1200" dirty="0" err="1"/>
            <a:t>Vực</a:t>
          </a:r>
          <a:endParaRPr lang="en-US" sz="2600" b="1" kern="1200" dirty="0"/>
        </a:p>
      </dsp:txBody>
      <dsp:txXfrm>
        <a:off x="1501258" y="650874"/>
        <a:ext cx="1445656" cy="650875"/>
      </dsp:txXfrm>
    </dsp:sp>
    <dsp:sp modelId="{F8FCA4CB-92E7-4185-BAD1-23857106469C}">
      <dsp:nvSpPr>
        <dsp:cNvPr id="0" name=""/>
        <dsp:cNvSpPr/>
      </dsp:nvSpPr>
      <dsp:spPr>
        <a:xfrm>
          <a:off x="579241" y="1301749"/>
          <a:ext cx="3289691" cy="650875"/>
        </a:xfrm>
        <a:prstGeom prst="trapezoid">
          <a:avLst>
            <a:gd name="adj" fmla="val 85427"/>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err="1"/>
            <a:t>Tỉnh</a:t>
          </a:r>
          <a:endParaRPr lang="en-US" sz="2600" b="1" kern="1200" dirty="0"/>
        </a:p>
      </dsp:txBody>
      <dsp:txXfrm>
        <a:off x="1154937" y="1301749"/>
        <a:ext cx="2138299" cy="650875"/>
      </dsp:txXfrm>
    </dsp:sp>
    <dsp:sp modelId="{01028E5C-E227-406C-A2DF-B15ED378665E}">
      <dsp:nvSpPr>
        <dsp:cNvPr id="0" name=""/>
        <dsp:cNvSpPr/>
      </dsp:nvSpPr>
      <dsp:spPr>
        <a:xfrm>
          <a:off x="0" y="1906861"/>
          <a:ext cx="4448174" cy="650875"/>
        </a:xfrm>
        <a:prstGeom prst="trapezoid">
          <a:avLst>
            <a:gd name="adj" fmla="val 85427"/>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b="1" kern="1200" dirty="0" err="1"/>
            <a:t>Huyện</a:t>
          </a:r>
          <a:endParaRPr lang="en-US" sz="2600" b="1" kern="1200" dirty="0"/>
        </a:p>
      </dsp:txBody>
      <dsp:txXfrm>
        <a:off x="778430" y="1906861"/>
        <a:ext cx="2891313" cy="65087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52425"/>
          </a:xfrm>
          <a:prstGeom prst="rect">
            <a:avLst/>
          </a:prstGeom>
        </p:spPr>
        <p:txBody>
          <a:bodyPr vert="horz" lIns="92830" tIns="46415" rIns="92830" bIns="46415"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5232400" y="0"/>
            <a:ext cx="4002088" cy="352425"/>
          </a:xfrm>
          <a:prstGeom prst="rect">
            <a:avLst/>
          </a:prstGeom>
        </p:spPr>
        <p:txBody>
          <a:bodyPr vert="horz" lIns="92830" tIns="46415" rIns="92830" bIns="46415" rtlCol="0"/>
          <a:lstStyle>
            <a:lvl1pPr algn="r">
              <a:defRPr sz="1200">
                <a:latin typeface="Arial" pitchFamily="34" charset="0"/>
              </a:defRPr>
            </a:lvl1pPr>
          </a:lstStyle>
          <a:p>
            <a:pPr>
              <a:defRPr/>
            </a:pPr>
            <a:fld id="{CB0A666C-E3DC-4444-A500-18539781ACEE}" type="datetimeFigureOut">
              <a:rPr lang="en-US"/>
              <a:pPr>
                <a:defRPr/>
              </a:pPr>
              <a:t>6/3/2021</a:t>
            </a:fld>
            <a:endParaRPr lang="en-US"/>
          </a:p>
        </p:txBody>
      </p:sp>
      <p:sp>
        <p:nvSpPr>
          <p:cNvPr id="4" name="Footer Placeholder 3"/>
          <p:cNvSpPr>
            <a:spLocks noGrp="1"/>
          </p:cNvSpPr>
          <p:nvPr>
            <p:ph type="ftr" sz="quarter" idx="2"/>
          </p:nvPr>
        </p:nvSpPr>
        <p:spPr>
          <a:xfrm>
            <a:off x="0" y="6657975"/>
            <a:ext cx="4002088" cy="352425"/>
          </a:xfrm>
          <a:prstGeom prst="rect">
            <a:avLst/>
          </a:prstGeom>
        </p:spPr>
        <p:txBody>
          <a:bodyPr vert="horz" lIns="92830" tIns="46415" rIns="92830" bIns="46415"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5232400" y="6657975"/>
            <a:ext cx="4002088" cy="352425"/>
          </a:xfrm>
          <a:prstGeom prst="rect">
            <a:avLst/>
          </a:prstGeom>
        </p:spPr>
        <p:txBody>
          <a:bodyPr vert="horz" wrap="square" lIns="92830" tIns="46415" rIns="92830" bIns="46415" numCol="1" anchor="b" anchorCtr="0" compatLnSpc="1"/>
          <a:lstStyle>
            <a:lvl1pPr algn="r">
              <a:defRPr sz="1200">
                <a:latin typeface="Arial" pitchFamily="34" charset="0"/>
              </a:defRPr>
            </a:lvl1pPr>
          </a:lstStyle>
          <a:p>
            <a:pPr>
              <a:defRPr/>
            </a:pPr>
            <a:fld id="{29274817-A705-48EF-993A-837CBA33EE6E}" type="slidenum">
              <a:rPr lang="en-US"/>
              <a:pPr>
                <a:defRPr/>
              </a:pPr>
              <a:t>‹#›</a:t>
            </a:fld>
            <a:endParaRPr lang="en-US"/>
          </a:p>
        </p:txBody>
      </p:sp>
    </p:spTree>
    <p:extLst>
      <p:ext uri="{BB962C8B-B14F-4D97-AF65-F5344CB8AC3E}">
        <p14:creationId xmlns:p14="http://schemas.microsoft.com/office/powerpoint/2010/main" val="1212468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88" cy="350838"/>
          </a:xfrm>
          <a:prstGeom prst="rect">
            <a:avLst/>
          </a:prstGeom>
        </p:spPr>
        <p:txBody>
          <a:bodyPr vert="horz" lIns="92830" tIns="46415" rIns="92830" bIns="46415"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5232400" y="0"/>
            <a:ext cx="4002088" cy="350838"/>
          </a:xfrm>
          <a:prstGeom prst="rect">
            <a:avLst/>
          </a:prstGeom>
        </p:spPr>
        <p:txBody>
          <a:bodyPr vert="horz" lIns="92830" tIns="46415" rIns="92830" bIns="46415" rtlCol="0"/>
          <a:lstStyle>
            <a:lvl1pPr algn="r" eaLnBrk="1" hangingPunct="1">
              <a:defRPr sz="1200">
                <a:latin typeface="Arial" charset="0"/>
              </a:defRPr>
            </a:lvl1pPr>
          </a:lstStyle>
          <a:p>
            <a:pPr>
              <a:defRPr/>
            </a:pPr>
            <a:fld id="{9506C467-74B3-400C-822A-85A3ABD0FD33}" type="datetimeFigureOut">
              <a:rPr lang="en-US"/>
              <a:pPr>
                <a:defRPr/>
              </a:pPr>
              <a:t>6/3/2021</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923925" y="3330575"/>
            <a:ext cx="7388225" cy="3154363"/>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657975"/>
            <a:ext cx="4002088" cy="350838"/>
          </a:xfrm>
          <a:prstGeom prst="rect">
            <a:avLst/>
          </a:prstGeom>
        </p:spPr>
        <p:txBody>
          <a:bodyPr vert="horz" lIns="92830" tIns="46415" rIns="92830" bIns="46415"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5232400" y="6657975"/>
            <a:ext cx="4002088" cy="350838"/>
          </a:xfrm>
          <a:prstGeom prst="rect">
            <a:avLst/>
          </a:prstGeom>
        </p:spPr>
        <p:txBody>
          <a:bodyPr vert="horz" wrap="square" lIns="92830" tIns="46415" rIns="92830" bIns="46415" numCol="1" anchor="b" anchorCtr="0" compatLnSpc="1"/>
          <a:lstStyle>
            <a:lvl1pPr algn="r" eaLnBrk="1" hangingPunct="1">
              <a:defRPr sz="1200">
                <a:latin typeface="Arial" pitchFamily="34" charset="0"/>
              </a:defRPr>
            </a:lvl1pPr>
          </a:lstStyle>
          <a:p>
            <a:pPr>
              <a:defRPr/>
            </a:pPr>
            <a:fld id="{37BB54D5-1BB5-4011-8A09-946671958AC7}" type="slidenum">
              <a:rPr lang="en-US"/>
              <a:pPr>
                <a:defRPr/>
              </a:pPr>
              <a:t>‹#›</a:t>
            </a:fld>
            <a:endParaRPr lang="en-US"/>
          </a:p>
        </p:txBody>
      </p:sp>
    </p:spTree>
    <p:extLst>
      <p:ext uri="{BB962C8B-B14F-4D97-AF65-F5344CB8AC3E}">
        <p14:creationId xmlns:p14="http://schemas.microsoft.com/office/powerpoint/2010/main" val="32179306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vinmec.com/vi/tin-tuc/thong-tin-suc-khoe/suc-khoe-tong-quat/nguon-goc-va-trieu-chung-cua-benh-do-mers-cov/?location=al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vi-VN" sz="1200" b="0" i="0" u="none" strike="noStrike" kern="1200" dirty="0">
                <a:solidFill>
                  <a:schemeClr val="tx1"/>
                </a:solidFill>
                <a:effectLst/>
                <a:latin typeface="+mn-lt"/>
                <a:ea typeface="+mn-ea"/>
                <a:cs typeface="+mn-cs"/>
              </a:rPr>
              <a:t>Coronavirus gây bệnh ở các loài động vật có vú, bao gồm cả con người và chim.</a:t>
            </a:r>
          </a:p>
          <a:p>
            <a:r>
              <a:rPr lang="vi-VN" sz="1200" b="0" i="0" u="none" strike="noStrike" kern="1200" dirty="0">
                <a:solidFill>
                  <a:schemeClr val="tx1"/>
                </a:solidFill>
                <a:effectLst/>
                <a:latin typeface="+mn-lt"/>
                <a:ea typeface="+mn-ea"/>
                <a:cs typeface="+mn-cs"/>
              </a:rPr>
              <a:t>Phân họ Coronavirus được phân loại thành bốn chi: Alpha, Beta, Gamma và Delta Coronavirus. Nhìn chung, Alphacoronaviruses và Betacoronaviruses có thể lây nhiễm cho động vật có vú trong khi đó Gammacoronaviruses và Deltacoronaviruses lây nhiễm cho chim, nhưng một số trong chúng cũng có thể lây nhiễm ở động vật có vú. </a:t>
            </a:r>
          </a:p>
          <a:p>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Cho đến ngày nay đã xác định 7 loại virus corona lây nhiễm ở con người. Các loại virus corona thường gặp như Betacoronavirus HCoV-OC43 và HCoV-HKU1, cũng như Alphacoronavirus HCoV-229E là nguyên nhân gây ra cảm lạnh, nhưng cũng có thể gây ra các nhiễm trùng nặng đường hô hấp dưới ở nhóm đối tượng trẻ nhỏ và người cao tuổi. </a:t>
            </a:r>
            <a:r>
              <a:rPr lang="vi-VN" sz="1200" b="1" i="0" kern="1200" dirty="0">
                <a:solidFill>
                  <a:schemeClr val="tx1"/>
                </a:solidFill>
                <a:effectLst/>
                <a:latin typeface="+mn-lt"/>
                <a:ea typeface="+mn-ea"/>
                <a:cs typeface="+mn-cs"/>
              </a:rPr>
              <a:t>Alphacoronavirus HCoV-NL63</a:t>
            </a:r>
            <a:r>
              <a:rPr lang="vi-VN" sz="1200" b="0" i="0" kern="1200" dirty="0">
                <a:solidFill>
                  <a:schemeClr val="tx1"/>
                </a:solidFill>
                <a:effectLst/>
                <a:latin typeface="+mn-lt"/>
                <a:ea typeface="+mn-ea"/>
                <a:cs typeface="+mn-cs"/>
              </a:rPr>
              <a:t> được xác định là một nguyên nhân quan trọng gây </a:t>
            </a:r>
            <a:r>
              <a:rPr lang="vi-VN" sz="1200" b="1" i="0" kern="1200" dirty="0">
                <a:solidFill>
                  <a:schemeClr val="tx1"/>
                </a:solidFill>
                <a:effectLst/>
                <a:latin typeface="+mn-lt"/>
                <a:ea typeface="+mn-ea"/>
                <a:cs typeface="+mn-cs"/>
              </a:rPr>
              <a:t>viêm thanh khí phế quản</a:t>
            </a:r>
            <a:r>
              <a:rPr lang="vi-VN" sz="1200" b="0" i="0" kern="1200" dirty="0">
                <a:solidFill>
                  <a:schemeClr val="tx1"/>
                </a:solidFill>
                <a:effectLst/>
                <a:latin typeface="+mn-lt"/>
                <a:ea typeface="+mn-ea"/>
                <a:cs typeface="+mn-cs"/>
              </a:rPr>
              <a:t> và </a:t>
            </a:r>
            <a:r>
              <a:rPr lang="vi-VN" sz="1200" b="1" i="0" kern="1200" dirty="0">
                <a:solidFill>
                  <a:schemeClr val="tx1"/>
                </a:solidFill>
                <a:effectLst/>
                <a:latin typeface="+mn-lt"/>
                <a:ea typeface="+mn-ea"/>
                <a:cs typeface="+mn-cs"/>
              </a:rPr>
              <a:t>viêm phế quản ở trẻ em</a:t>
            </a:r>
            <a:r>
              <a:rPr lang="vi-VN" sz="1200" b="0" i="0" kern="1200" dirty="0">
                <a:solidFill>
                  <a:schemeClr val="tx1"/>
                </a:solidFill>
                <a:effectLst/>
                <a:latin typeface="+mn-lt"/>
                <a:ea typeface="+mn-ea"/>
                <a:cs typeface="+mn-cs"/>
              </a:rPr>
              <a:t>.</a:t>
            </a:r>
          </a:p>
          <a:p>
            <a:r>
              <a:rPr lang="vi-VN" sz="1200" b="0" i="0" kern="1200" dirty="0">
                <a:solidFill>
                  <a:schemeClr val="tx1"/>
                </a:solidFill>
                <a:effectLst/>
                <a:latin typeface="+mn-lt"/>
                <a:ea typeface="+mn-ea"/>
                <a:cs typeface="+mn-cs"/>
              </a:rPr>
              <a:t>Sự biến đổi của virus corona đã khiến nhiều đại dịch bùng phát ở người, có thể kể đến như </a:t>
            </a:r>
            <a:r>
              <a:rPr lang="vi-VN" sz="1200" b="1" i="0" kern="1200" dirty="0">
                <a:solidFill>
                  <a:schemeClr val="tx1"/>
                </a:solidFill>
                <a:effectLst/>
                <a:latin typeface="+mn-lt"/>
                <a:ea typeface="+mn-ea"/>
                <a:cs typeface="+mn-cs"/>
              </a:rPr>
              <a:t>SARS-CoV</a:t>
            </a:r>
            <a:r>
              <a:rPr lang="vi-VN" sz="1200" b="0" i="0" kern="1200" dirty="0">
                <a:solidFill>
                  <a:schemeClr val="tx1"/>
                </a:solidFill>
                <a:effectLst/>
                <a:latin typeface="+mn-lt"/>
                <a:ea typeface="+mn-ea"/>
                <a:cs typeface="+mn-cs"/>
              </a:rPr>
              <a:t> (2002, Betacoronavirus, chủng Sarbecovirus) và </a:t>
            </a:r>
            <a:r>
              <a:rPr lang="vi-VN" sz="1200" b="1" i="0" u="none" strike="noStrike" kern="1200" dirty="0">
                <a:solidFill>
                  <a:schemeClr val="tx1"/>
                </a:solidFill>
                <a:effectLst/>
                <a:latin typeface="+mn-lt"/>
                <a:ea typeface="+mn-ea"/>
                <a:cs typeface="+mn-cs"/>
                <a:hlinkClick r:id="rId3"/>
              </a:rPr>
              <a:t>MERS-CoV</a:t>
            </a:r>
            <a:r>
              <a:rPr lang="vi-VN" sz="1200" b="0" i="0" kern="1200" dirty="0">
                <a:solidFill>
                  <a:schemeClr val="tx1"/>
                </a:solidFill>
                <a:effectLst/>
                <a:latin typeface="+mn-lt"/>
                <a:ea typeface="+mn-ea"/>
                <a:cs typeface="+mn-cs"/>
              </a:rPr>
              <a:t> (2012, Betacoronavirus, chủng Merbecovirus). Cuối năm 2019, 2019-nCoV (tên chính thức hiện nay là COVID-19) là loại virus corona biến chủng đã gây ra hàng loạt ca viêm phổi ở Vũ Hán, Trung Quốc, và hiện đã trở thành mối lo ngại ở nhiều quốc gia. </a:t>
            </a:r>
          </a:p>
          <a:p>
            <a:endParaRPr lang="en-US" dirty="0"/>
          </a:p>
        </p:txBody>
      </p:sp>
      <p:sp>
        <p:nvSpPr>
          <p:cNvPr id="4" name="Slide Number Placeholder 3"/>
          <p:cNvSpPr>
            <a:spLocks noGrp="1"/>
          </p:cNvSpPr>
          <p:nvPr>
            <p:ph type="sldNum" sz="quarter" idx="10"/>
          </p:nvPr>
        </p:nvSpPr>
        <p:spPr/>
        <p:txBody>
          <a:bodyPr/>
          <a:lstStyle/>
          <a:p>
            <a:pPr>
              <a:defRPr/>
            </a:pPr>
            <a:fld id="{37BB54D5-1BB5-4011-8A09-946671958AC7}" type="slidenum">
              <a:rPr lang="en-US" smtClean="0"/>
              <a:pPr>
                <a:defRPr/>
              </a:pPr>
              <a:t>3</a:t>
            </a:fld>
            <a:endParaRPr lang="en-US"/>
          </a:p>
        </p:txBody>
      </p:sp>
    </p:spTree>
    <p:extLst>
      <p:ext uri="{BB962C8B-B14F-4D97-AF65-F5344CB8AC3E}">
        <p14:creationId xmlns:p14="http://schemas.microsoft.com/office/powerpoint/2010/main" val="24779427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2DA047-BEA8-4E40-B909-DD67E7449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144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Phát</a:t>
            </a:r>
            <a:r>
              <a:rPr lang="en-US" dirty="0"/>
              <a:t> </a:t>
            </a:r>
            <a:r>
              <a:rPr lang="en-US" dirty="0" err="1"/>
              <a:t>hiện</a:t>
            </a:r>
            <a:r>
              <a:rPr lang="en-US" dirty="0"/>
              <a:t> </a:t>
            </a:r>
            <a:r>
              <a:rPr lang="en-US" dirty="0" err="1"/>
              <a:t>sự</a:t>
            </a:r>
            <a:r>
              <a:rPr lang="en-US" dirty="0"/>
              <a:t> </a:t>
            </a:r>
            <a:r>
              <a:rPr lang="en-US" dirty="0" err="1"/>
              <a:t>phát</a:t>
            </a:r>
            <a:r>
              <a:rPr lang="en-US" dirty="0"/>
              <a:t> </a:t>
            </a:r>
            <a:r>
              <a:rPr lang="en-US" dirty="0" err="1"/>
              <a:t>tán</a:t>
            </a:r>
            <a:r>
              <a:rPr lang="en-US" dirty="0"/>
              <a:t> virus SARS-CoV-2 </a:t>
            </a:r>
            <a:r>
              <a:rPr lang="en-US" dirty="0" err="1"/>
              <a:t>Trong</a:t>
            </a:r>
            <a:r>
              <a:rPr lang="en-US" dirty="0"/>
              <a:t> </a:t>
            </a:r>
            <a:r>
              <a:rPr lang="en-US" dirty="0" err="1"/>
              <a:t>dịch</a:t>
            </a:r>
            <a:r>
              <a:rPr lang="en-US" dirty="0"/>
              <a:t> </a:t>
            </a:r>
            <a:r>
              <a:rPr lang="en-US" dirty="0" err="1"/>
              <a:t>ngoáy</a:t>
            </a:r>
            <a:r>
              <a:rPr lang="en-US" dirty="0"/>
              <a:t> </a:t>
            </a:r>
            <a:r>
              <a:rPr lang="en-US" dirty="0" err="1"/>
              <a:t>họng</a:t>
            </a:r>
            <a:r>
              <a:rPr lang="en-US" dirty="0"/>
              <a:t> </a:t>
            </a:r>
            <a:r>
              <a:rPr lang="en-US" dirty="0" err="1"/>
              <a:t>và</a:t>
            </a:r>
            <a:r>
              <a:rPr lang="en-US" dirty="0"/>
              <a:t> </a:t>
            </a:r>
            <a:r>
              <a:rPr lang="en-US" dirty="0" err="1"/>
              <a:t>đờm</a:t>
            </a:r>
            <a:r>
              <a:rPr lang="en-US" dirty="0"/>
              <a:t>, </a:t>
            </a:r>
            <a:r>
              <a:rPr lang="en-US" dirty="0" err="1"/>
              <a:t>sự</a:t>
            </a:r>
            <a:r>
              <a:rPr lang="en-US" dirty="0"/>
              <a:t> </a:t>
            </a:r>
            <a:r>
              <a:rPr lang="en-US" dirty="0" err="1"/>
              <a:t>đào</a:t>
            </a:r>
            <a:r>
              <a:rPr lang="en-US" dirty="0"/>
              <a:t> </a:t>
            </a:r>
            <a:r>
              <a:rPr lang="en-US" dirty="0" err="1"/>
              <a:t>thải</a:t>
            </a:r>
            <a:r>
              <a:rPr lang="en-US" dirty="0"/>
              <a:t> virus </a:t>
            </a:r>
            <a:r>
              <a:rPr lang="en-US" dirty="0" err="1"/>
              <a:t>đạt</a:t>
            </a:r>
            <a:r>
              <a:rPr lang="en-US" dirty="0"/>
              <a:t> </a:t>
            </a:r>
            <a:r>
              <a:rPr lang="en-US" dirty="0" err="1"/>
              <a:t>đỉnh</a:t>
            </a:r>
            <a:r>
              <a:rPr lang="en-US" dirty="0"/>
              <a:t> </a:t>
            </a:r>
            <a:r>
              <a:rPr lang="en-US" dirty="0" err="1"/>
              <a:t>điểm</a:t>
            </a:r>
            <a:r>
              <a:rPr lang="en-US" dirty="0"/>
              <a:t> </a:t>
            </a:r>
            <a:r>
              <a:rPr lang="en-US" dirty="0" err="1"/>
              <a:t>sau</a:t>
            </a:r>
            <a:r>
              <a:rPr lang="en-US" dirty="0"/>
              <a:t> 5 </a:t>
            </a:r>
            <a:r>
              <a:rPr lang="en-US" dirty="0" err="1"/>
              <a:t>đến</a:t>
            </a:r>
            <a:r>
              <a:rPr lang="en-US" dirty="0"/>
              <a:t> 6 </a:t>
            </a:r>
            <a:r>
              <a:rPr lang="en-US" dirty="0" err="1"/>
              <a:t>ngày</a:t>
            </a:r>
            <a:r>
              <a:rPr lang="en-US" dirty="0"/>
              <a:t> </a:t>
            </a:r>
            <a:r>
              <a:rPr lang="en-US" dirty="0" err="1"/>
              <a:t>sau</a:t>
            </a:r>
            <a:r>
              <a:rPr lang="en-US" dirty="0"/>
              <a:t> </a:t>
            </a:r>
            <a:r>
              <a:rPr lang="en-US" dirty="0" err="1"/>
              <a:t>khi</a:t>
            </a:r>
            <a:r>
              <a:rPr lang="en-US" dirty="0"/>
              <a:t> </a:t>
            </a:r>
            <a:r>
              <a:rPr lang="en-US" dirty="0" err="1"/>
              <a:t>khởi</a:t>
            </a:r>
            <a:r>
              <a:rPr lang="en-US" dirty="0"/>
              <a:t> </a:t>
            </a:r>
            <a:r>
              <a:rPr lang="en-US" dirty="0" err="1"/>
              <a:t>phát</a:t>
            </a:r>
            <a:r>
              <a:rPr lang="en-US" dirty="0"/>
              <a:t> </a:t>
            </a:r>
            <a:r>
              <a:rPr lang="en-US" dirty="0" err="1"/>
              <a:t>triệu</a:t>
            </a:r>
            <a:r>
              <a:rPr lang="en-US" dirty="0"/>
              <a:t> </a:t>
            </a:r>
            <a:r>
              <a:rPr lang="en-US" dirty="0" err="1"/>
              <a:t>chứng</a:t>
            </a:r>
            <a:r>
              <a:rPr lang="en-US" dirty="0"/>
              <a:t> </a:t>
            </a:r>
            <a:r>
              <a:rPr lang="en-US" dirty="0" err="1"/>
              <a:t>và</a:t>
            </a:r>
            <a:r>
              <a:rPr lang="en-US" dirty="0"/>
              <a:t> </a:t>
            </a:r>
            <a:r>
              <a:rPr lang="en-US" dirty="0" err="1"/>
              <a:t>dao</a:t>
            </a:r>
            <a:r>
              <a:rPr lang="en-US" dirty="0"/>
              <a:t> </a:t>
            </a:r>
            <a:r>
              <a:rPr lang="en-US" dirty="0" err="1"/>
              <a:t>động</a:t>
            </a:r>
            <a:r>
              <a:rPr lang="en-US" dirty="0"/>
              <a:t> </a:t>
            </a:r>
            <a:r>
              <a:rPr lang="en-US" dirty="0" err="1"/>
              <a:t>từ</a:t>
            </a:r>
            <a:r>
              <a:rPr lang="en-US" dirty="0"/>
              <a:t> 10^4 </a:t>
            </a:r>
            <a:r>
              <a:rPr lang="en-US" dirty="0" err="1"/>
              <a:t>đến</a:t>
            </a:r>
            <a:r>
              <a:rPr lang="en-US" dirty="0"/>
              <a:t> 10^7 copies/mL</a:t>
            </a:r>
          </a:p>
        </p:txBody>
      </p:sp>
      <p:sp>
        <p:nvSpPr>
          <p:cNvPr id="4" name="Slide Number Placeholder 3"/>
          <p:cNvSpPr>
            <a:spLocks noGrp="1"/>
          </p:cNvSpPr>
          <p:nvPr>
            <p:ph type="sldNum" sz="quarter" idx="5"/>
          </p:nvPr>
        </p:nvSpPr>
        <p:spPr/>
        <p:txBody>
          <a:bodyPr/>
          <a:lstStyle/>
          <a:p>
            <a:fld id="{1BCD7078-2786-48AA-80B4-B0ADB71253BA}" type="slidenum">
              <a:rPr lang="en-US" smtClean="0"/>
              <a:pPr/>
              <a:t>13</a:t>
            </a:fld>
            <a:endParaRPr lang="en-US"/>
          </a:p>
        </p:txBody>
      </p:sp>
    </p:spTree>
    <p:extLst>
      <p:ext uri="{BB962C8B-B14F-4D97-AF65-F5344CB8AC3E}">
        <p14:creationId xmlns:p14="http://schemas.microsoft.com/office/powerpoint/2010/main" val="221845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BCD7078-2786-48AA-80B4-B0ADB71253BA}" type="slidenum">
              <a:rPr lang="en-US" smtClean="0"/>
              <a:t>14</a:t>
            </a:fld>
            <a:endParaRPr lang="en-US"/>
          </a:p>
        </p:txBody>
      </p:sp>
    </p:spTree>
    <p:extLst>
      <p:ext uri="{BB962C8B-B14F-4D97-AF65-F5344CB8AC3E}">
        <p14:creationId xmlns:p14="http://schemas.microsoft.com/office/powerpoint/2010/main" val="508851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Gộp</a:t>
            </a:r>
            <a:r>
              <a:rPr lang="en-US" dirty="0"/>
              <a:t> VTM 5 </a:t>
            </a:r>
            <a:r>
              <a:rPr lang="en-US" dirty="0" err="1"/>
              <a:t>ổng</a:t>
            </a:r>
            <a:r>
              <a:rPr lang="en-US" dirty="0"/>
              <a:t>: </a:t>
            </a:r>
            <a:r>
              <a:rPr lang="en-US" dirty="0" err="1"/>
              <a:t>hút</a:t>
            </a:r>
            <a:r>
              <a:rPr lang="en-US" dirty="0"/>
              <a:t> </a:t>
            </a:r>
            <a:r>
              <a:rPr lang="en-US" dirty="0" err="1"/>
              <a:t>mỗi</a:t>
            </a:r>
            <a:r>
              <a:rPr lang="en-US" dirty="0"/>
              <a:t> </a:t>
            </a:r>
            <a:r>
              <a:rPr lang="en-US" dirty="0" err="1"/>
              <a:t>ống</a:t>
            </a:r>
            <a:r>
              <a:rPr lang="en-US" dirty="0"/>
              <a:t> 200 </a:t>
            </a:r>
            <a:r>
              <a:rPr lang="en-US" dirty="0" err="1"/>
              <a:t>uL</a:t>
            </a:r>
            <a:r>
              <a:rPr lang="en-US" dirty="0"/>
              <a:t> </a:t>
            </a:r>
            <a:r>
              <a:rPr lang="en-US" dirty="0">
                <a:sym typeface="Wingdings" panose="05000000000000000000" pitchFamily="2" charset="2"/>
              </a:rPr>
              <a:t> </a:t>
            </a:r>
            <a:r>
              <a:rPr lang="en-US" dirty="0" err="1">
                <a:sym typeface="Wingdings" panose="05000000000000000000" pitchFamily="2" charset="2"/>
              </a:rPr>
              <a:t>eppen</a:t>
            </a:r>
            <a:r>
              <a:rPr lang="en-US" dirty="0">
                <a:sym typeface="Wingdings" panose="05000000000000000000" pitchFamily="2" charset="2"/>
              </a:rPr>
              <a:t> </a:t>
            </a:r>
            <a:r>
              <a:rPr lang="en-US" dirty="0" err="1">
                <a:sym typeface="Wingdings" panose="05000000000000000000" pitchFamily="2" charset="2"/>
              </a:rPr>
              <a:t>trộn</a:t>
            </a:r>
            <a:r>
              <a:rPr lang="en-US" dirty="0">
                <a:sym typeface="Wingdings" panose="05000000000000000000" pitchFamily="2" charset="2"/>
              </a:rPr>
              <a:t> </a:t>
            </a:r>
            <a:r>
              <a:rPr lang="en-US" dirty="0" err="1">
                <a:sym typeface="Wingdings" panose="05000000000000000000" pitchFamily="2" charset="2"/>
              </a:rPr>
              <a:t>đều</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thực</a:t>
            </a:r>
            <a:r>
              <a:rPr lang="en-US" dirty="0">
                <a:sym typeface="Wingdings" panose="05000000000000000000" pitchFamily="2" charset="2"/>
              </a:rPr>
              <a:t> </a:t>
            </a:r>
            <a:r>
              <a:rPr lang="en-US" dirty="0" err="1">
                <a:sym typeface="Wingdings" panose="05000000000000000000" pitchFamily="2" charset="2"/>
              </a:rPr>
              <a:t>hiện</a:t>
            </a:r>
            <a:r>
              <a:rPr lang="en-US" dirty="0">
                <a:sym typeface="Wingdings" panose="05000000000000000000" pitchFamily="2" charset="2"/>
              </a:rPr>
              <a:t> </a:t>
            </a:r>
            <a:r>
              <a:rPr lang="en-US" dirty="0" err="1">
                <a:sym typeface="Wingdings" panose="05000000000000000000" pitchFamily="2" charset="2"/>
              </a:rPr>
              <a:t>tách</a:t>
            </a:r>
            <a:r>
              <a:rPr lang="en-US" dirty="0">
                <a:sym typeface="Wingdings" panose="05000000000000000000" pitchFamily="2" charset="2"/>
              </a:rPr>
              <a:t> </a:t>
            </a:r>
            <a:r>
              <a:rPr lang="en-US" dirty="0" err="1">
                <a:sym typeface="Wingdings" panose="05000000000000000000" pitchFamily="2" charset="2"/>
              </a:rPr>
              <a:t>chiết</a:t>
            </a:r>
            <a:endParaRPr lang="en-US" dirty="0">
              <a:sym typeface="Wingdings" panose="05000000000000000000" pitchFamily="2" charset="2"/>
            </a:endParaRPr>
          </a:p>
          <a:p>
            <a:r>
              <a:rPr lang="en-US" dirty="0" err="1">
                <a:sym typeface="Wingdings" panose="05000000000000000000" pitchFamily="2" charset="2"/>
              </a:rPr>
              <a:t>Gộp</a:t>
            </a:r>
            <a:r>
              <a:rPr lang="en-US" dirty="0">
                <a:sym typeface="Wingdings" panose="05000000000000000000" pitchFamily="2" charset="2"/>
              </a:rPr>
              <a:t> 6-10: </a:t>
            </a:r>
            <a:r>
              <a:rPr lang="en-US" dirty="0" err="1">
                <a:sym typeface="Wingdings" panose="05000000000000000000" pitchFamily="2" charset="2"/>
              </a:rPr>
              <a:t>hút</a:t>
            </a:r>
            <a:r>
              <a:rPr lang="en-US" dirty="0">
                <a:sym typeface="Wingdings" panose="05000000000000000000" pitchFamily="2" charset="2"/>
              </a:rPr>
              <a:t> 100 </a:t>
            </a:r>
            <a:r>
              <a:rPr lang="en-US" dirty="0" err="1">
                <a:sym typeface="Wingdings" panose="05000000000000000000" pitchFamily="2" charset="2"/>
              </a:rPr>
              <a:t>uL</a:t>
            </a:r>
            <a:r>
              <a:rPr lang="en-US" dirty="0">
                <a:sym typeface="Wingdings" panose="05000000000000000000" pitchFamily="2" charset="2"/>
              </a:rPr>
              <a:t> </a:t>
            </a:r>
            <a:r>
              <a:rPr lang="en-US" dirty="0" err="1">
                <a:sym typeface="Wingdings" panose="05000000000000000000" pitchFamily="2" charset="2"/>
              </a:rPr>
              <a:t>mỗi</a:t>
            </a:r>
            <a:r>
              <a:rPr lang="en-US" dirty="0">
                <a:sym typeface="Wingdings" panose="05000000000000000000" pitchFamily="2" charset="2"/>
              </a:rPr>
              <a:t> </a:t>
            </a:r>
            <a:r>
              <a:rPr lang="en-US" dirty="0" err="1">
                <a:sym typeface="Wingdings" panose="05000000000000000000" pitchFamily="2" charset="2"/>
              </a:rPr>
              <a:t>ống</a:t>
            </a:r>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1BCD7078-2786-48AA-80B4-B0ADB71253BA}" type="slidenum">
              <a:rPr lang="en-US" smtClean="0"/>
              <a:t>16</a:t>
            </a:fld>
            <a:endParaRPr lang="en-US"/>
          </a:p>
        </p:txBody>
      </p:sp>
    </p:spTree>
    <p:extLst>
      <p:ext uri="{BB962C8B-B14F-4D97-AF65-F5344CB8AC3E}">
        <p14:creationId xmlns:p14="http://schemas.microsoft.com/office/powerpoint/2010/main" val="3099186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Cỡ</a:t>
            </a:r>
            <a:r>
              <a:rPr lang="en-US" dirty="0"/>
              <a:t> </a:t>
            </a:r>
            <a:r>
              <a:rPr lang="en-US" dirty="0" err="1"/>
              <a:t>mẫu</a:t>
            </a:r>
            <a:r>
              <a:rPr lang="en-US" dirty="0"/>
              <a:t> </a:t>
            </a:r>
            <a:r>
              <a:rPr lang="en-US" dirty="0" err="1"/>
              <a:t>gộp</a:t>
            </a:r>
            <a:r>
              <a:rPr lang="en-US" dirty="0"/>
              <a:t> </a:t>
            </a:r>
            <a:r>
              <a:rPr lang="en-US" dirty="0" err="1"/>
              <a:t>tối</a:t>
            </a:r>
            <a:r>
              <a:rPr lang="en-US" dirty="0"/>
              <a:t> </a:t>
            </a:r>
            <a:r>
              <a:rPr lang="en-US" dirty="0" err="1"/>
              <a:t>ưu</a:t>
            </a:r>
            <a:r>
              <a:rPr lang="en-US" dirty="0"/>
              <a:t>/</a:t>
            </a:r>
            <a:r>
              <a:rPr lang="en-US" dirty="0" err="1"/>
              <a:t>giá</a:t>
            </a:r>
            <a:r>
              <a:rPr lang="en-US" dirty="0"/>
              <a:t> </a:t>
            </a:r>
            <a:r>
              <a:rPr lang="en-US" dirty="0" err="1"/>
              <a:t>trị</a:t>
            </a:r>
            <a:r>
              <a:rPr lang="en-US" dirty="0"/>
              <a:t> </a:t>
            </a:r>
            <a:r>
              <a:rPr lang="en-US" dirty="0" err="1"/>
              <a:t>ct</a:t>
            </a:r>
            <a:r>
              <a:rPr lang="en-US" dirty="0"/>
              <a:t> </a:t>
            </a:r>
            <a:r>
              <a:rPr lang="en-US" dirty="0" err="1"/>
              <a:t>thay</a:t>
            </a:r>
            <a:r>
              <a:rPr lang="en-US" dirty="0"/>
              <a:t> </a:t>
            </a:r>
            <a:r>
              <a:rPr lang="en-US" dirty="0" err="1"/>
              <a:t>đổi</a:t>
            </a:r>
            <a:r>
              <a:rPr lang="en-US" dirty="0"/>
              <a:t> </a:t>
            </a:r>
            <a:r>
              <a:rPr lang="en-US" dirty="0" err="1"/>
              <a:t>lý</a:t>
            </a:r>
            <a:r>
              <a:rPr lang="en-US" dirty="0"/>
              <a:t> </a:t>
            </a:r>
            <a:r>
              <a:rPr lang="en-US" dirty="0" err="1"/>
              <a:t>thuyết</a:t>
            </a:r>
            <a:r>
              <a:rPr lang="en-US" dirty="0"/>
              <a:t> </a:t>
            </a:r>
            <a:r>
              <a:rPr lang="en-US" dirty="0" err="1"/>
              <a:t>theo</a:t>
            </a:r>
            <a:r>
              <a:rPr lang="en-US" dirty="0"/>
              <a:t> log/</a:t>
            </a:r>
            <a:r>
              <a:rPr lang="en-US" dirty="0" err="1"/>
              <a:t>số</a:t>
            </a:r>
            <a:r>
              <a:rPr lang="en-US" dirty="0"/>
              <a:t> </a:t>
            </a:r>
            <a:r>
              <a:rPr lang="en-US" dirty="0" err="1"/>
              <a:t>xét</a:t>
            </a:r>
            <a:r>
              <a:rPr lang="en-US" dirty="0"/>
              <a:t> </a:t>
            </a:r>
            <a:r>
              <a:rPr lang="en-US" dirty="0" err="1"/>
              <a:t>nghiệm</a:t>
            </a:r>
            <a:r>
              <a:rPr lang="en-US" dirty="0"/>
              <a:t> </a:t>
            </a:r>
            <a:r>
              <a:rPr lang="en-US" dirty="0" err="1"/>
              <a:t>giảm</a:t>
            </a:r>
            <a:r>
              <a:rPr lang="en-US" dirty="0"/>
              <a:t>/ </a:t>
            </a:r>
            <a:r>
              <a:rPr lang="en-US" dirty="0" err="1"/>
              <a:t>Tăng</a:t>
            </a:r>
            <a:r>
              <a:rPr lang="en-US" dirty="0"/>
              <a:t> </a:t>
            </a:r>
            <a:r>
              <a:rPr lang="en-US" dirty="0" err="1"/>
              <a:t>dự</a:t>
            </a:r>
            <a:r>
              <a:rPr lang="en-US" dirty="0"/>
              <a:t> </a:t>
            </a:r>
            <a:r>
              <a:rPr lang="en-US" dirty="0" err="1"/>
              <a:t>đoán</a:t>
            </a:r>
            <a:r>
              <a:rPr lang="en-US" dirty="0"/>
              <a:t> </a:t>
            </a:r>
            <a:r>
              <a:rPr lang="en-US" dirty="0" err="1"/>
              <a:t>về</a:t>
            </a:r>
            <a:r>
              <a:rPr lang="en-US" dirty="0"/>
              <a:t> </a:t>
            </a:r>
            <a:r>
              <a:rPr lang="en-US" dirty="0" err="1"/>
              <a:t>hiệu</a:t>
            </a:r>
            <a:r>
              <a:rPr lang="en-US" dirty="0"/>
              <a:t> </a:t>
            </a:r>
            <a:r>
              <a:rPr lang="en-US" dirty="0" err="1"/>
              <a:t>quả</a:t>
            </a:r>
            <a:r>
              <a:rPr lang="en-US" dirty="0"/>
              <a:t> </a:t>
            </a:r>
            <a:r>
              <a:rPr lang="en-US" dirty="0" err="1"/>
              <a:t>thử</a:t>
            </a:r>
            <a:r>
              <a:rPr lang="en-US" dirty="0"/>
              <a:t> </a:t>
            </a:r>
            <a:r>
              <a:rPr lang="en-US" dirty="0" err="1"/>
              <a:t>nghiệm</a:t>
            </a:r>
            <a:endParaRPr lang="en-US" dirty="0"/>
          </a:p>
        </p:txBody>
      </p:sp>
      <p:sp>
        <p:nvSpPr>
          <p:cNvPr id="4" name="Slide Number Placeholder 3"/>
          <p:cNvSpPr>
            <a:spLocks noGrp="1"/>
          </p:cNvSpPr>
          <p:nvPr>
            <p:ph type="sldNum" sz="quarter" idx="5"/>
          </p:nvPr>
        </p:nvSpPr>
        <p:spPr/>
        <p:txBody>
          <a:bodyPr/>
          <a:lstStyle/>
          <a:p>
            <a:pPr>
              <a:defRPr/>
            </a:pPr>
            <a:fld id="{37BB54D5-1BB5-4011-8A09-946671958AC7}" type="slidenum">
              <a:rPr lang="en-US" smtClean="0"/>
              <a:pPr>
                <a:defRPr/>
              </a:pPr>
              <a:t>17</a:t>
            </a:fld>
            <a:endParaRPr lang="en-US"/>
          </a:p>
        </p:txBody>
      </p:sp>
    </p:spTree>
    <p:extLst>
      <p:ext uri="{BB962C8B-B14F-4D97-AF65-F5344CB8AC3E}">
        <p14:creationId xmlns:p14="http://schemas.microsoft.com/office/powerpoint/2010/main" val="2439223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Bộ</a:t>
            </a:r>
            <a:r>
              <a:rPr lang="en-US" dirty="0"/>
              <a:t> y </a:t>
            </a:r>
            <a:r>
              <a:rPr lang="en-US" dirty="0" err="1"/>
              <a:t>tế</a:t>
            </a:r>
            <a:r>
              <a:rPr lang="en-US" dirty="0"/>
              <a:t>: pool 5: 200 </a:t>
            </a:r>
            <a:r>
              <a:rPr lang="en-US" dirty="0" err="1"/>
              <a:t>uL</a:t>
            </a:r>
            <a:r>
              <a:rPr lang="en-US" dirty="0"/>
              <a:t>/</a:t>
            </a:r>
            <a:r>
              <a:rPr lang="en-US" dirty="0" err="1"/>
              <a:t>mẫu</a:t>
            </a:r>
            <a:endParaRPr lang="en-US" dirty="0"/>
          </a:p>
        </p:txBody>
      </p:sp>
      <p:sp>
        <p:nvSpPr>
          <p:cNvPr id="4" name="Slide Number Placeholder 3"/>
          <p:cNvSpPr>
            <a:spLocks noGrp="1"/>
          </p:cNvSpPr>
          <p:nvPr>
            <p:ph type="sldNum" sz="quarter" idx="5"/>
          </p:nvPr>
        </p:nvSpPr>
        <p:spPr/>
        <p:txBody>
          <a:bodyPr/>
          <a:lstStyle/>
          <a:p>
            <a:pPr>
              <a:defRPr/>
            </a:pPr>
            <a:fld id="{37BB54D5-1BB5-4011-8A09-946671958AC7}" type="slidenum">
              <a:rPr lang="en-US" smtClean="0"/>
              <a:pPr>
                <a:defRPr/>
              </a:pPr>
              <a:t>18</a:t>
            </a:fld>
            <a:endParaRPr lang="en-US"/>
          </a:p>
        </p:txBody>
      </p:sp>
    </p:spTree>
    <p:extLst>
      <p:ext uri="{BB962C8B-B14F-4D97-AF65-F5344CB8AC3E}">
        <p14:creationId xmlns:p14="http://schemas.microsoft.com/office/powerpoint/2010/main" val="2512125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450"/>
              </a:spcBef>
              <a:buClrTx/>
              <a:buSzPct val="100000"/>
              <a:buNone/>
              <a:defRPr sz="2900">
                <a:solidFill>
                  <a:srgbClr val="0070C0"/>
                </a:solidFill>
              </a:defRPr>
            </a:pPr>
            <a:r>
              <a:rPr lang="en-US" sz="1800" dirty="0">
                <a:solidFill>
                  <a:schemeClr val="tx1">
                    <a:lumMod val="95000"/>
                    <a:lumOff val="5000"/>
                  </a:schemeClr>
                </a:solidFill>
                <a:latin typeface="+mn-lt"/>
                <a:sym typeface="Segoe Condensed"/>
              </a:rPr>
              <a:t>What can we learn from other viral infections?</a:t>
            </a:r>
          </a:p>
          <a:p>
            <a:pPr marL="0" indent="0">
              <a:spcBef>
                <a:spcPts val="450"/>
              </a:spcBef>
              <a:buClrTx/>
              <a:buSzPct val="100000"/>
              <a:buNone/>
              <a:defRPr sz="2900">
                <a:solidFill>
                  <a:srgbClr val="0070C0"/>
                </a:solidFill>
              </a:defRPr>
            </a:pPr>
            <a:endParaRPr lang="en-US" sz="1800" dirty="0">
              <a:solidFill>
                <a:schemeClr val="tx1">
                  <a:lumMod val="95000"/>
                  <a:lumOff val="5000"/>
                </a:schemeClr>
              </a:solidFill>
              <a:latin typeface="+mn-lt"/>
              <a:sym typeface="Segoe Condensed"/>
            </a:endParaRPr>
          </a:p>
          <a:p>
            <a:pPr marL="600075" lvl="1" indent="-257175">
              <a:spcBef>
                <a:spcPts val="450"/>
              </a:spcBef>
              <a:buClrTx/>
              <a:buSzPct val="100000"/>
              <a:defRPr sz="2900">
                <a:solidFill>
                  <a:srgbClr val="0070C0"/>
                </a:solidFill>
              </a:defRPr>
            </a:pPr>
            <a:r>
              <a:rPr lang="en-US" sz="1800" b="0" dirty="0">
                <a:solidFill>
                  <a:schemeClr val="tx1">
                    <a:lumMod val="95000"/>
                    <a:lumOff val="5000"/>
                  </a:schemeClr>
                </a:solidFill>
                <a:latin typeface="+mn-lt"/>
                <a:sym typeface="Segoe Condensed"/>
              </a:rPr>
              <a:t>Measles virus RNA has been detected in multiple sites for up to 3 months after infection in a proportion of infected children.  Viral RNA was found to persist in the blood, respiratory tract, or lymph nodes four to five times longer than the infectious virus.  These patients were not considered to be infectious.</a:t>
            </a:r>
          </a:p>
          <a:p>
            <a:endParaRPr lang="en-US" dirty="0"/>
          </a:p>
        </p:txBody>
      </p:sp>
      <p:sp>
        <p:nvSpPr>
          <p:cNvPr id="4" name="Slide Number Placeholder 3"/>
          <p:cNvSpPr>
            <a:spLocks noGrp="1"/>
          </p:cNvSpPr>
          <p:nvPr>
            <p:ph type="sldNum" sz="quarter" idx="5"/>
          </p:nvPr>
        </p:nvSpPr>
        <p:spPr/>
        <p:txBody>
          <a:bodyPr/>
          <a:lstStyle/>
          <a:p>
            <a:fld id="{1BCD7078-2786-48AA-80B4-B0ADB71253BA}" type="slidenum">
              <a:rPr lang="en-US" smtClean="0"/>
              <a:pPr/>
              <a:t>20</a:t>
            </a:fld>
            <a:endParaRPr lang="en-US"/>
          </a:p>
        </p:txBody>
      </p:sp>
    </p:spTree>
    <p:extLst>
      <p:ext uri="{BB962C8B-B14F-4D97-AF65-F5344CB8AC3E}">
        <p14:creationId xmlns:p14="http://schemas.microsoft.com/office/powerpoint/2010/main" val="2546901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vi-VN" dirty="0"/>
              <a:t>Xét nghiệm SARS-CoV-2 RT-LAMP: (i) hỗn hợp khuếch đại; (ii) phản ứng RT – LAMP; (iii) các sản phẩm của phản ứng SARS-CoV-2 RT-LAMP. Mặc dù phương pháp RT-PCR được sử dụng làm tiêu chuẩn để phát hiện SARS-CoV-2 do độ nhạy cao, nhưng vẫn có những hạn chế. Để thay thế, khuếch đại đẳng nhiệt hoặc LAMP đã được phát triển. Khi được tối ưu hóa để phát hiện, xét nghiệm này cũng nhạy như PCR tiêu chuẩn, phát hiện &lt;10 bản sao virus cho mỗi phản ứng.</a:t>
            </a:r>
            <a:endParaRPr lang="en-US" dirty="0"/>
          </a:p>
          <a:p>
            <a:endParaRPr lang="en-US" dirty="0"/>
          </a:p>
          <a:p>
            <a:r>
              <a:rPr lang="vi-VN" dirty="0"/>
              <a:t>Khuếch đại đẳng nhiệt qua trung gian vòng lặp RT (RT – LAMP) RT – LAMP dựa trên công nghệ nano. Các xét nghiệm chẩn đoán dựa trên LAMP được phát hiện bằng các mức độ đục hoặc bằng các biện pháp so màu hoặc huỳnh quang. Kỹ thuật này đơn giản để thực hiện và trực quan hóa và có độ nhiễu nền thấp. Những hạn chế chính đối với thử nghiệm LAMP liên quan đến kinh nghiệm, giải thích và tối ưu hóa phản ứng. Trong số hai loại thuốc nhuộm huỳnh quang được thử nghiệm, đặc tính đọc tín hiệu của EvaGreen vượt trội hơn so với SYBR Green. RT-LAMP dựa trên giấy / dải được tích hợp như một phần của nền tảng vi chất lỏng để cung cấp chẩn đoán virus trong phòng thí nghiệm trên một con chip. Trong thử nghiệm, fluorescein được chỉ định cho một bộ mồi và sản phẩm của phản ứng được xúc tác bởi RT29 được dán nhãn. Một phương pháp thay thế cho LAMP phát hiện chính xác SARS-CoV-2 bằng cách sử dụng thuốc nhuộm màu tím bạch cầu để cung cấp màu tím có thể nhìn thấy được cho phép phát hiện 100 bản sao cho mỗi phản ứng. Một phương tiện để cải thiện giới hạn phát hiện của xét nghiệm LAMP là thông qua Penn-RAMP ống kín, kết hợp khuếch đại RT-polymerase tái tổ hợp và RT-LAMP trong một ống duy nhất.Hình 2b mô tả quy trình xét nghiệm RT-LAMP. Các sản phẩm từ ba bước trong hệ thống RT-LAMP có thể dùng làm khuôn mẫu cho phản ứng của hệ thống LAMP. Trong bước (i) của Hình 2b, các dung dịch deoxyribose adenosine triphosphate (dATP), polymerase (Bst 2.0) và tran scriptase của virus gây bệnh myeloblastosis ở gia cầm (AMV) được sử dụng làm thuốc thử LAMP để chuẩn bị các hỗn hợp amplifica tion. Phản ứng của thuốc thử LAMP với mồi lặp lại nucleoprotein (np) đánh dấu biotin (LB) (np-LB *) và fluorescein isothiocyanate (FITC) - khung đọc mở nhãn 1a / b (F1ab) - mồi vòng tiếp theo (LF) (F1ab-LF *) bắt đầu khuếch đại nhiệt iso (phản ứng RT-LAMP ở bước (ii)). Các sản phẩm COVID-19 RT-LAMP có thể phát hiện được cung cấp ở bước (iii). Các amplicon F1ab-LAMP được gắn nhãn FITC / biotin / biotin và FITC / biotin, các kết quả của việc ghi nhãn F1ab-LF * và F1ab-LB * hoặc np-LF * và np-LB * cho digoxigenin và biotin, tương ứng 29, là được hiển thị trong bước (iii). Ngược lại, FITC được gán cho bộ mồi F1ab; sản phẩm F1ab-RT-LAMP được dán nhãn FITC và biotin, trong khi np-RT-LAMP được dán nhãn bằng digoxigenin và biotin.Hơn nữa, các mồi F1ab-LF * và F1ab-LB * được đánh dấu phản ứng trong các điều kiện tối ưu hóa, và SARS-CoV-2 RNA được chuyển đổi thành cDNA với AMV-RT ở 63 ° C trong 40 phút. Tion phản ứng này cung cấp vật liệu cho quá trình khuếch đại LAMP tiếp theo; hệ thống RT-LAMP bao gồm các sản phẩm FITC và digoxigenin, để phát hiện mồi F1ab và np37. Tách chiết RNA tốn thời gian và tốn kém, đồng thời yêu cầu các bước ly tâm, điều mà các xét nghiệm EasyCOV RT-LAMP không yêu cầu. Công nghệ EasyCOV là một thử nghiệm đơn giản và dễ hiểu mà không cần tách chiết RNA từ mẫu. Kết quả của EasyCOV đã chứng minh độ nhạy là 72,7%. Kỹ thuật LAMP trên nước bọt có thể xác định hồ sơ nhiễm trùng của mọi người. EasyCOV có thể phát hiện SARS-CoV-2 trong nước bọt và xét nghiệm này có thể thực hiện được để sàng lọc quy mô lớn trong cộng đồng do quy trình đơn giản, nhanh chóng và không gây đau đớn cho bệnh nhân.</a:t>
            </a:r>
            <a:endParaRPr lang="en-US" dirty="0"/>
          </a:p>
        </p:txBody>
      </p:sp>
      <p:sp>
        <p:nvSpPr>
          <p:cNvPr id="4" name="Slide Number Placeholder 3"/>
          <p:cNvSpPr>
            <a:spLocks noGrp="1"/>
          </p:cNvSpPr>
          <p:nvPr>
            <p:ph type="sldNum" sz="quarter" idx="5"/>
          </p:nvPr>
        </p:nvSpPr>
        <p:spPr/>
        <p:txBody>
          <a:bodyPr/>
          <a:lstStyle/>
          <a:p>
            <a:pPr>
              <a:defRPr/>
            </a:pPr>
            <a:fld id="{37BB54D5-1BB5-4011-8A09-946671958AC7}" type="slidenum">
              <a:rPr lang="en-US" smtClean="0"/>
              <a:pPr>
                <a:defRPr/>
              </a:pPr>
              <a:t>23</a:t>
            </a:fld>
            <a:endParaRPr lang="en-US"/>
          </a:p>
        </p:txBody>
      </p:sp>
    </p:spTree>
    <p:extLst>
      <p:ext uri="{BB962C8B-B14F-4D97-AF65-F5344CB8AC3E}">
        <p14:creationId xmlns:p14="http://schemas.microsoft.com/office/powerpoint/2010/main" val="4026370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KN </a:t>
            </a:r>
            <a:r>
              <a:rPr lang="en-US" dirty="0" err="1"/>
              <a:t>cho</a:t>
            </a:r>
            <a:r>
              <a:rPr lang="en-US" dirty="0"/>
              <a:t> </a:t>
            </a:r>
            <a:r>
              <a:rPr lang="en-US" dirty="0" err="1"/>
              <a:t>kêt</a:t>
            </a:r>
            <a:r>
              <a:rPr lang="en-US" dirty="0"/>
              <a:t> quat </a:t>
            </a:r>
            <a:r>
              <a:rPr lang="en-US" dirty="0" err="1"/>
              <a:t>tốt</a:t>
            </a:r>
            <a:r>
              <a:rPr lang="en-US" dirty="0"/>
              <a:t> </a:t>
            </a:r>
            <a:r>
              <a:rPr lang="en-US" dirty="0" err="1"/>
              <a:t>nhất</a:t>
            </a:r>
            <a:r>
              <a:rPr lang="en-US" dirty="0"/>
              <a:t> </a:t>
            </a:r>
            <a:r>
              <a:rPr lang="en-US" dirty="0" err="1"/>
              <a:t>trong</a:t>
            </a:r>
            <a:r>
              <a:rPr lang="en-US" dirty="0"/>
              <a:t> </a:t>
            </a:r>
            <a:r>
              <a:rPr lang="en-US" dirty="0" err="1"/>
              <a:t>vòng</a:t>
            </a:r>
            <a:r>
              <a:rPr lang="en-US" dirty="0"/>
              <a:t> 5-7 </a:t>
            </a:r>
            <a:r>
              <a:rPr lang="en-US" dirty="0" err="1"/>
              <a:t>ngày</a:t>
            </a:r>
            <a:r>
              <a:rPr lang="en-US" dirty="0"/>
              <a:t> </a:t>
            </a:r>
            <a:r>
              <a:rPr lang="en-US" dirty="0" err="1"/>
              <a:t>kể</a:t>
            </a:r>
            <a:r>
              <a:rPr lang="en-US" dirty="0"/>
              <a:t> </a:t>
            </a:r>
            <a:r>
              <a:rPr lang="en-US" dirty="0" err="1"/>
              <a:t>từ</a:t>
            </a:r>
            <a:r>
              <a:rPr lang="en-US" dirty="0"/>
              <a:t> </a:t>
            </a:r>
            <a:r>
              <a:rPr lang="en-US" dirty="0" err="1"/>
              <a:t>ngày</a:t>
            </a:r>
            <a:r>
              <a:rPr lang="en-US" dirty="0"/>
              <a:t> </a:t>
            </a:r>
            <a:r>
              <a:rPr lang="en-US" dirty="0" err="1"/>
              <a:t>xuất</a:t>
            </a:r>
            <a:r>
              <a:rPr lang="en-US" dirty="0"/>
              <a:t> </a:t>
            </a:r>
            <a:r>
              <a:rPr lang="en-US" dirty="0" err="1"/>
              <a:t>hiện</a:t>
            </a:r>
            <a:r>
              <a:rPr lang="en-US" dirty="0"/>
              <a:t> </a:t>
            </a:r>
            <a:r>
              <a:rPr lang="en-US" dirty="0" err="1"/>
              <a:t>triệu</a:t>
            </a:r>
            <a:r>
              <a:rPr lang="en-US" dirty="0"/>
              <a:t> </a:t>
            </a:r>
            <a:r>
              <a:rPr lang="en-US" dirty="0" err="1"/>
              <a:t>chứng</a:t>
            </a:r>
            <a:endParaRPr lang="en-US" dirty="0"/>
          </a:p>
        </p:txBody>
      </p:sp>
      <p:sp>
        <p:nvSpPr>
          <p:cNvPr id="4" name="Slide Number Placeholder 3"/>
          <p:cNvSpPr>
            <a:spLocks noGrp="1"/>
          </p:cNvSpPr>
          <p:nvPr>
            <p:ph type="sldNum" sz="quarter" idx="5"/>
          </p:nvPr>
        </p:nvSpPr>
        <p:spPr/>
        <p:txBody>
          <a:bodyPr/>
          <a:lstStyle/>
          <a:p>
            <a:pPr>
              <a:defRPr/>
            </a:pPr>
            <a:fld id="{37BB54D5-1BB5-4011-8A09-946671958AC7}" type="slidenum">
              <a:rPr lang="en-US" smtClean="0"/>
              <a:pPr>
                <a:defRPr/>
              </a:pPr>
              <a:t>24</a:t>
            </a:fld>
            <a:endParaRPr lang="en-US"/>
          </a:p>
        </p:txBody>
      </p:sp>
    </p:spTree>
    <p:extLst>
      <p:ext uri="{BB962C8B-B14F-4D97-AF65-F5344CB8AC3E}">
        <p14:creationId xmlns:p14="http://schemas.microsoft.com/office/powerpoint/2010/main" val="3825050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 </a:t>
            </a:r>
            <a:r>
              <a:rPr lang="vi-VN" dirty="0"/>
              <a:t>Cho phép truy cập nhanh chóng, phi tập trung để kiểm tra trực tiếp vi rút, giảm bớt gánh nặng cho hệ thống kiểm tra trong phòng thí nghiệm• Nếu được sử dụng để theo dõi tiếp xúc, hãy cung cấp một điểm đánh dấu khách quan để xác định chuỗi truyền</a:t>
            </a:r>
            <a:endParaRPr lang="en-US" dirty="0"/>
          </a:p>
        </p:txBody>
      </p:sp>
      <p:sp>
        <p:nvSpPr>
          <p:cNvPr id="4" name="Slide Number Placeholder 3"/>
          <p:cNvSpPr>
            <a:spLocks noGrp="1"/>
          </p:cNvSpPr>
          <p:nvPr>
            <p:ph type="sldNum" sz="quarter" idx="5"/>
          </p:nvPr>
        </p:nvSpPr>
        <p:spPr/>
        <p:txBody>
          <a:bodyPr/>
          <a:lstStyle/>
          <a:p>
            <a:pPr>
              <a:defRPr/>
            </a:pPr>
            <a:fld id="{37BB54D5-1BB5-4011-8A09-946671958AC7}" type="slidenum">
              <a:rPr lang="en-US" smtClean="0"/>
              <a:pPr>
                <a:defRPr/>
              </a:pPr>
              <a:t>25</a:t>
            </a:fld>
            <a:endParaRPr lang="en-US"/>
          </a:p>
        </p:txBody>
      </p:sp>
    </p:spTree>
    <p:extLst>
      <p:ext uri="{BB962C8B-B14F-4D97-AF65-F5344CB8AC3E}">
        <p14:creationId xmlns:p14="http://schemas.microsoft.com/office/powerpoint/2010/main" val="313294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Protein </a:t>
            </a:r>
            <a:r>
              <a:rPr lang="en-US" dirty="0"/>
              <a:t>gai</a:t>
            </a:r>
            <a:r>
              <a:rPr lang="vi-VN" dirty="0"/>
              <a:t> được cấu tạo bởi một chuỗi thẳng gồm 1.273 axit amin, xếp gọn gàng thành một cấu trúc, có tới 23 phân tử đường. Các protein gai thích kết dính với nhau và ba phân tử gai riêng biệt liên kết với nhau để tạo thành một đơn vị “trimeric” có chức năng.</a:t>
            </a:r>
            <a:r>
              <a:rPr lang="en-US" dirty="0"/>
              <a:t> </a:t>
            </a:r>
            <a:r>
              <a:rPr lang="vi-VN" dirty="0"/>
              <a:t>Gai có thể được chia nhỏ thành các đơn vị chức năng riêng biệt, được gọi là vùng</a:t>
            </a:r>
            <a:r>
              <a:rPr lang="en-US" dirty="0"/>
              <a:t> (domain)</a:t>
            </a:r>
            <a:r>
              <a:rPr lang="vi-VN" dirty="0"/>
              <a:t> thực hiện các chức năng sinh hóa khác nhau của protein, chẳng hạn như liên kết với tế bào đích, hợp nhất với màng và cho phép </a:t>
            </a:r>
            <a:r>
              <a:rPr lang="en-US" dirty="0"/>
              <a:t>gai (spike)</a:t>
            </a:r>
            <a:r>
              <a:rPr lang="vi-VN" dirty="0"/>
              <a:t> nằm trên vỏ virus.</a:t>
            </a:r>
            <a:r>
              <a:rPr lang="en-US" dirty="0"/>
              <a:t> </a:t>
            </a:r>
            <a:r>
              <a:rPr lang="vi-VN" dirty="0"/>
              <a:t>Một trong những đơn vị chức năng này liên kết với một protein trên bề mặt tế bào của chúng ta được gọi là ACE2, kích hoạt sự hấp thu của hạt vi rút và cuối cùng là hợp nhất màng. Sự tăng đột biến cũng tham gia vào các quá trình khác như lắp ráp, ổn định cấu trúc và tránh miễn dịch.</a:t>
            </a:r>
            <a:endParaRPr lang="en-US" dirty="0"/>
          </a:p>
        </p:txBody>
      </p:sp>
      <p:sp>
        <p:nvSpPr>
          <p:cNvPr id="4" name="Slide Number Placeholder 3"/>
          <p:cNvSpPr>
            <a:spLocks noGrp="1"/>
          </p:cNvSpPr>
          <p:nvPr>
            <p:ph type="sldNum" sz="quarter" idx="5"/>
          </p:nvPr>
        </p:nvSpPr>
        <p:spPr/>
        <p:txBody>
          <a:bodyPr/>
          <a:lstStyle/>
          <a:p>
            <a:pPr>
              <a:defRPr/>
            </a:pPr>
            <a:fld id="{37BB54D5-1BB5-4011-8A09-946671958AC7}" type="slidenum">
              <a:rPr lang="en-US" smtClean="0"/>
              <a:pPr>
                <a:defRPr/>
              </a:pPr>
              <a:t>4</a:t>
            </a:fld>
            <a:endParaRPr lang="en-US"/>
          </a:p>
        </p:txBody>
      </p:sp>
    </p:spTree>
    <p:extLst>
      <p:ext uri="{BB962C8B-B14F-4D97-AF65-F5344CB8AC3E}">
        <p14:creationId xmlns:p14="http://schemas.microsoft.com/office/powerpoint/2010/main" val="69554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53211BBD-BB52-4F32-9DD0-201CE65CB955}" type="slidenum">
              <a:rPr lang="en-US" smtClean="0"/>
              <a:pPr/>
              <a:t>26</a:t>
            </a:fld>
            <a:endParaRPr lang="en-US"/>
          </a:p>
        </p:txBody>
      </p:sp>
    </p:spTree>
    <p:extLst>
      <p:ext uri="{BB962C8B-B14F-4D97-AF65-F5344CB8AC3E}">
        <p14:creationId xmlns:p14="http://schemas.microsoft.com/office/powerpoint/2010/main" val="3655364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641350"/>
            <a:ext cx="4276725" cy="3206750"/>
          </a:xfrm>
        </p:spPr>
      </p:sp>
      <p:sp>
        <p:nvSpPr>
          <p:cNvPr id="3" name="Notes Placeholder 2"/>
          <p:cNvSpPr>
            <a:spLocks noGrp="1"/>
          </p:cNvSpPr>
          <p:nvPr>
            <p:ph type="body" idx="1"/>
          </p:nvPr>
        </p:nvSpPr>
        <p:spPr/>
        <p:txBody>
          <a:bodyPr/>
          <a:lstStyle/>
          <a:p>
            <a:r>
              <a:rPr lang="en-US" dirty="0"/>
              <a:t>QĐ 2022/BYT</a:t>
            </a:r>
          </a:p>
        </p:txBody>
      </p:sp>
    </p:spTree>
    <p:extLst>
      <p:ext uri="{BB962C8B-B14F-4D97-AF65-F5344CB8AC3E}">
        <p14:creationId xmlns:p14="http://schemas.microsoft.com/office/powerpoint/2010/main" val="2391699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92% </a:t>
            </a:r>
            <a:r>
              <a:rPr lang="en-US" dirty="0" err="1"/>
              <a:t>người</a:t>
            </a:r>
            <a:r>
              <a:rPr lang="en-US" dirty="0"/>
              <a:t> </a:t>
            </a:r>
            <a:r>
              <a:rPr lang="en-US" dirty="0" err="1"/>
              <a:t>mắc</a:t>
            </a:r>
            <a:r>
              <a:rPr lang="en-US" dirty="0"/>
              <a:t> covid </a:t>
            </a:r>
            <a:r>
              <a:rPr lang="en-US" dirty="0" err="1"/>
              <a:t>nếu</a:t>
            </a:r>
            <a:r>
              <a:rPr lang="en-US" dirty="0"/>
              <a:t> test </a:t>
            </a:r>
            <a:r>
              <a:rPr lang="en-US" dirty="0" err="1"/>
              <a:t>dương</a:t>
            </a:r>
            <a:endParaRPr lang="en-US" dirty="0"/>
          </a:p>
          <a:p>
            <a:r>
              <a:rPr lang="en-US" dirty="0"/>
              <a:t>93% </a:t>
            </a:r>
            <a:r>
              <a:rPr lang="en-US" dirty="0" err="1"/>
              <a:t>người</a:t>
            </a:r>
            <a:r>
              <a:rPr lang="en-US" dirty="0"/>
              <a:t> </a:t>
            </a:r>
            <a:r>
              <a:rPr lang="en-US" dirty="0" err="1"/>
              <a:t>không</a:t>
            </a:r>
            <a:r>
              <a:rPr lang="en-US" dirty="0"/>
              <a:t> </a:t>
            </a:r>
            <a:r>
              <a:rPr lang="en-US" dirty="0" err="1"/>
              <a:t>mắc</a:t>
            </a:r>
            <a:r>
              <a:rPr lang="en-US" dirty="0"/>
              <a:t> covid </a:t>
            </a:r>
            <a:r>
              <a:rPr lang="en-US" dirty="0" err="1"/>
              <a:t>nếu</a:t>
            </a:r>
            <a:r>
              <a:rPr lang="en-US" dirty="0"/>
              <a:t> test </a:t>
            </a:r>
            <a:r>
              <a:rPr lang="en-US" dirty="0" err="1"/>
              <a:t>âm</a:t>
            </a:r>
            <a:r>
              <a:rPr lang="en-US" dirty="0"/>
              <a:t> </a:t>
            </a:r>
            <a:r>
              <a:rPr lang="en-US" dirty="0" err="1"/>
              <a:t>tính</a:t>
            </a:r>
            <a:endParaRPr lang="en-US" dirty="0"/>
          </a:p>
        </p:txBody>
      </p:sp>
      <p:sp>
        <p:nvSpPr>
          <p:cNvPr id="4" name="Slide Number Placeholder 3"/>
          <p:cNvSpPr>
            <a:spLocks noGrp="1"/>
          </p:cNvSpPr>
          <p:nvPr>
            <p:ph type="sldNum" sz="quarter" idx="5"/>
          </p:nvPr>
        </p:nvSpPr>
        <p:spPr/>
        <p:txBody>
          <a:bodyPr/>
          <a:lstStyle/>
          <a:p>
            <a:pPr>
              <a:defRPr/>
            </a:pPr>
            <a:fld id="{37BB54D5-1BB5-4011-8A09-946671958AC7}" type="slidenum">
              <a:rPr lang="en-US" smtClean="0"/>
              <a:pPr>
                <a:defRPr/>
              </a:pPr>
              <a:t>29</a:t>
            </a:fld>
            <a:endParaRPr lang="en-US"/>
          </a:p>
        </p:txBody>
      </p:sp>
    </p:spTree>
    <p:extLst>
      <p:ext uri="{BB962C8B-B14F-4D97-AF65-F5344CB8AC3E}">
        <p14:creationId xmlns:p14="http://schemas.microsoft.com/office/powerpoint/2010/main" val="1915787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3825" y="641350"/>
            <a:ext cx="4276725" cy="32067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9829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638D1-C3FD-48C7-BEA1-625ECE95F05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7615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Các kháng thể được phát hiện bằng xét nghiệm hấp thụ miễn dịch liên kết với enzyme</a:t>
            </a:r>
            <a:r>
              <a:rPr lang="en-US" dirty="0"/>
              <a:t>,</a:t>
            </a:r>
            <a:r>
              <a:rPr lang="vi-VN" dirty="0"/>
              <a:t> sử dụng phát hiện định tính các kháng thể IgG hoặc IgM</a:t>
            </a:r>
            <a:endParaRPr lang="en-US" dirty="0"/>
          </a:p>
        </p:txBody>
      </p:sp>
      <p:sp>
        <p:nvSpPr>
          <p:cNvPr id="4" name="Slide Number Placeholder 3"/>
          <p:cNvSpPr>
            <a:spLocks noGrp="1"/>
          </p:cNvSpPr>
          <p:nvPr>
            <p:ph type="sldNum" sz="quarter" idx="5"/>
          </p:nvPr>
        </p:nvSpPr>
        <p:spPr/>
        <p:txBody>
          <a:bodyPr/>
          <a:lstStyle/>
          <a:p>
            <a:fld id="{1BCD7078-2786-48AA-80B4-B0ADB71253BA}" type="slidenum">
              <a:rPr lang="en-US" smtClean="0"/>
              <a:pPr/>
              <a:t>34</a:t>
            </a:fld>
            <a:endParaRPr lang="en-US"/>
          </a:p>
        </p:txBody>
      </p:sp>
    </p:spTree>
    <p:extLst>
      <p:ext uri="{BB962C8B-B14F-4D97-AF65-F5344CB8AC3E}">
        <p14:creationId xmlns:p14="http://schemas.microsoft.com/office/powerpoint/2010/main" val="3813514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8C2191CA-96BA-4D3D-943E-3ECC84957E6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CCAD5C8-4644-47D4-8DF3-7DF21747DFBE}" type="slidenum">
              <a:rPr lang="it-IT" altLang="it-IT" sz="1200" smtClean="0">
                <a:latin typeface="Arial" panose="020B0604020202020204" pitchFamily="34" charset="0"/>
              </a:rPr>
              <a:pPr eaLnBrk="1" hangingPunct="1"/>
              <a:t>35</a:t>
            </a:fld>
            <a:endParaRPr lang="it-IT" altLang="it-IT" sz="1200">
              <a:latin typeface="Arial" panose="020B0604020202020204" pitchFamily="34" charset="0"/>
            </a:endParaRPr>
          </a:p>
        </p:txBody>
      </p:sp>
      <p:sp>
        <p:nvSpPr>
          <p:cNvPr id="64515" name="Rectangle 2">
            <a:extLst>
              <a:ext uri="{FF2B5EF4-FFF2-40B4-BE49-F238E27FC236}">
                <a16:creationId xmlns:a16="http://schemas.microsoft.com/office/drawing/2014/main" id="{7C23D620-674A-43F5-8E29-9B1C5A8DFC38}"/>
              </a:ext>
            </a:extLst>
          </p:cNvPr>
          <p:cNvSpPr>
            <a:spLocks noGrp="1" noRot="1" noChangeAspect="1" noChangeArrowheads="1" noTextEdit="1"/>
          </p:cNvSpPr>
          <p:nvPr>
            <p:ph type="sldImg"/>
          </p:nvPr>
        </p:nvSpPr>
        <p:spPr>
          <a:xfrm>
            <a:off x="433388" y="881063"/>
            <a:ext cx="5978525" cy="4484687"/>
          </a:xfrm>
          <a:ln/>
        </p:spPr>
      </p:sp>
      <p:sp>
        <p:nvSpPr>
          <p:cNvPr id="64516" name="Rectangle 3">
            <a:extLst>
              <a:ext uri="{FF2B5EF4-FFF2-40B4-BE49-F238E27FC236}">
                <a16:creationId xmlns:a16="http://schemas.microsoft.com/office/drawing/2014/main" id="{272254B8-54D5-42BE-8960-7C37CEB457DD}"/>
              </a:ext>
            </a:extLst>
          </p:cNvPr>
          <p:cNvSpPr>
            <a:spLocks noGrp="1" noChangeArrowheads="1"/>
          </p:cNvSpPr>
          <p:nvPr>
            <p:ph type="body" idx="1"/>
          </p:nvPr>
        </p:nvSpPr>
        <p:spPr>
          <a:xfrm>
            <a:off x="895350" y="4703763"/>
            <a:ext cx="5073650" cy="4462462"/>
          </a:xfrm>
          <a:noFill/>
        </p:spPr>
        <p:txBody>
          <a:bodyPr lIns="89934" tIns="44966" rIns="89934" bIns="44966"/>
          <a:lstStyle/>
          <a:p>
            <a:pPr eaLnBrk="1" hangingPunct="1"/>
            <a:r>
              <a:rPr lang="vi-VN" altLang="it-IT" dirty="0"/>
              <a:t>đánh giá khả năng bảo vệ chống lại sự phơi nhiễm vi rút tiếp theo và / hoặc cho các mục đích truy tìm tiếp xúc</a:t>
            </a:r>
            <a:endParaRPr lang="it-IT" altLang="it-IT" dirty="0"/>
          </a:p>
        </p:txBody>
      </p:sp>
    </p:spTree>
    <p:extLst>
      <p:ext uri="{BB962C8B-B14F-4D97-AF65-F5344CB8AC3E}">
        <p14:creationId xmlns:p14="http://schemas.microsoft.com/office/powerpoint/2010/main" val="592873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2763" indent="-222250">
              <a:spcAft>
                <a:spcPts val="300"/>
              </a:spcAft>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Không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vi-VN" dirty="0">
                <a:latin typeface="Times New Roman" panose="02020603050405020304" pitchFamily="18" charset="0"/>
                <a:cs typeface="Times New Roman" panose="02020603050405020304" pitchFamily="18" charset="0"/>
              </a:rPr>
              <a:t> đang nhiễm trùng/vi-rút sống</a:t>
            </a:r>
            <a:endParaRPr lang="en-US" dirty="0">
              <a:latin typeface="Times New Roman" panose="02020603050405020304" pitchFamily="18" charset="0"/>
              <a:cs typeface="Times New Roman" panose="02020603050405020304" pitchFamily="18" charset="0"/>
            </a:endParaRPr>
          </a:p>
          <a:p>
            <a:pPr marL="512763" indent="-222250">
              <a:spcAft>
                <a:spcPts val="300"/>
              </a:spcAft>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Phần lớn bệnh nhân có đáp ứng kháng thể vào tuần thứ hai từ sau khởi phát</a:t>
            </a:r>
            <a:endParaRPr lang="en-US" dirty="0">
              <a:latin typeface="Times New Roman" panose="02020603050405020304" pitchFamily="18" charset="0"/>
              <a:cs typeface="Times New Roman" panose="02020603050405020304" pitchFamily="18" charset="0"/>
            </a:endParaRPr>
          </a:p>
          <a:p>
            <a:pPr marL="512763" indent="-222250">
              <a:spcAft>
                <a:spcPts val="300"/>
              </a:spcAft>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Nhiều bệnh nhân có đáp ứng kháng thể yếu</a:t>
            </a:r>
            <a:endParaRPr lang="en-US" dirty="0">
              <a:latin typeface="Times New Roman" panose="02020603050405020304" pitchFamily="18" charset="0"/>
              <a:cs typeface="Times New Roman" panose="02020603050405020304" pitchFamily="18" charset="0"/>
            </a:endParaRPr>
          </a:p>
          <a:p>
            <a:pPr marL="512763" indent="-222250">
              <a:spcAft>
                <a:spcPts val="300"/>
              </a:spcAft>
              <a:buFont typeface="Arial" panose="020B0604020202020204" pitchFamily="34" charset="0"/>
              <a:buChar char="•"/>
            </a:pPr>
            <a:r>
              <a:rPr lang="vi-VN" dirty="0">
                <a:latin typeface="Times New Roman" panose="02020603050405020304" pitchFamily="18" charset="0"/>
                <a:cs typeface="Times New Roman" panose="02020603050405020304" pitchFamily="18" charset="0"/>
              </a:rPr>
              <a:t>XN huyết thanh học không thể chẩn đoán nhanh tình trạng nhiễm trùng cấp để thông tin hành động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A807ABF-6B8D-4D7C-AEB9-61CE94C90095}" type="slidenum">
              <a:rPr lang="en-US" smtClean="0"/>
              <a:pPr/>
              <a:t>36</a:t>
            </a:fld>
            <a:endParaRPr lang="en-US"/>
          </a:p>
        </p:txBody>
      </p:sp>
    </p:spTree>
    <p:extLst>
      <p:ext uri="{BB962C8B-B14F-4D97-AF65-F5344CB8AC3E}">
        <p14:creationId xmlns:p14="http://schemas.microsoft.com/office/powerpoint/2010/main" val="2790514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latin typeface="+mn-lt"/>
                <a:ea typeface="+mn-ea"/>
                <a:cs typeface="+mn-cs"/>
              </a:rPr>
              <a:t>Ngay cả với độ đặc hiệu rất cao từ 99% trở lên, đặc biệt là ở các khu vực có tỷ lệ lưu hành của dịch thấp, giá trị thông tin bị hạn chế và có thể giả định tỷ lệ xét nghiệm dương tính giả cao. Ví dụ: Với độ đặc hiệu 99%, dự kiến ​​có một xét nghiệm trong số 100 là dương tính</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giả</a:t>
            </a:r>
            <a:r>
              <a:rPr lang="vi-VN" sz="1200" b="0" i="0" kern="1200" dirty="0">
                <a:solidFill>
                  <a:schemeClr val="tx1"/>
                </a:solidFill>
                <a:latin typeface="+mn-lt"/>
                <a:ea typeface="+mn-ea"/>
                <a:cs typeface="+mn-cs"/>
              </a:rPr>
              <a:t>. Tại nơi có tỷ lệ lưu hành của dịch cao, điều này không mang nhiều ý nghĩa. Tuy nhiên, nếu một người được xét nghiệm tại nơi có tỷ lệ lưu hành của dịch thấp, khả năng xét nghiệm dương tính thật (giá trị tiên đoán dương, tức là số lượng xét nghiệm thực sự dương tính chia cho số lượng tất cả các xét nghiệm dương tính) là thấp. </a:t>
            </a:r>
            <a:endParaRPr lang="en-US" dirty="0"/>
          </a:p>
        </p:txBody>
      </p:sp>
      <p:sp>
        <p:nvSpPr>
          <p:cNvPr id="4" name="Slide Number Placeholder 3"/>
          <p:cNvSpPr>
            <a:spLocks noGrp="1"/>
          </p:cNvSpPr>
          <p:nvPr>
            <p:ph type="sldNum" sz="quarter" idx="5"/>
          </p:nvPr>
        </p:nvSpPr>
        <p:spPr/>
        <p:txBody>
          <a:bodyPr/>
          <a:lstStyle/>
          <a:p>
            <a:fld id="{8A807ABF-6B8D-4D7C-AEB9-61CE94C90095}" type="slidenum">
              <a:rPr lang="en-US" smtClean="0"/>
              <a:pPr/>
              <a:t>37</a:t>
            </a:fld>
            <a:endParaRPr lang="en-US"/>
          </a:p>
        </p:txBody>
      </p:sp>
    </p:spTree>
    <p:extLst>
      <p:ext uri="{BB962C8B-B14F-4D97-AF65-F5344CB8AC3E}">
        <p14:creationId xmlns:p14="http://schemas.microsoft.com/office/powerpoint/2010/main" val="3339924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Nếu</a:t>
            </a:r>
            <a:r>
              <a:rPr lang="en-US" dirty="0"/>
              <a:t> </a:t>
            </a:r>
            <a:r>
              <a:rPr lang="en-US" dirty="0" err="1"/>
              <a:t>là</a:t>
            </a:r>
            <a:r>
              <a:rPr lang="en-US" dirty="0"/>
              <a:t> </a:t>
            </a:r>
            <a:r>
              <a:rPr lang="en-US" dirty="0" err="1"/>
              <a:t>tỷ</a:t>
            </a:r>
            <a:r>
              <a:rPr lang="en-US" dirty="0"/>
              <a:t> </a:t>
            </a:r>
            <a:r>
              <a:rPr lang="en-US" dirty="0" err="1"/>
              <a:t>lệ</a:t>
            </a:r>
            <a:r>
              <a:rPr lang="en-US" dirty="0"/>
              <a:t> </a:t>
            </a:r>
            <a:r>
              <a:rPr lang="en-US" dirty="0" err="1"/>
              <a:t>mắc</a:t>
            </a:r>
            <a:r>
              <a:rPr lang="en-US" dirty="0"/>
              <a:t> </a:t>
            </a:r>
            <a:r>
              <a:rPr lang="en-US" dirty="0" err="1"/>
              <a:t>là</a:t>
            </a:r>
            <a:r>
              <a:rPr lang="en-US" dirty="0"/>
              <a:t> 50% , </a:t>
            </a:r>
            <a:r>
              <a:rPr lang="en-US" dirty="0" err="1"/>
              <a:t>trog</a:t>
            </a:r>
            <a:r>
              <a:rPr lang="en-US" dirty="0"/>
              <a:t> 100 </a:t>
            </a:r>
            <a:r>
              <a:rPr lang="en-US" dirty="0" err="1"/>
              <a:t>mẫu</a:t>
            </a:r>
            <a:r>
              <a:rPr lang="en-US" dirty="0"/>
              <a:t> </a:t>
            </a:r>
            <a:r>
              <a:rPr lang="en-US" dirty="0">
                <a:sym typeface="Wingdings" panose="05000000000000000000" pitchFamily="2" charset="2"/>
              </a:rPr>
              <a:t> PPV = 50/52 = 96%; 1%  PPV = 1/3 = 33%</a:t>
            </a:r>
          </a:p>
          <a:p>
            <a:r>
              <a:rPr lang="en-US" dirty="0"/>
              <a:t>Traditional algorithm</a:t>
            </a:r>
          </a:p>
          <a:p>
            <a:pPr lvl="1"/>
            <a:r>
              <a:rPr lang="en-US" dirty="0"/>
              <a:t>Serial</a:t>
            </a:r>
          </a:p>
          <a:p>
            <a:pPr lvl="1"/>
            <a:r>
              <a:rPr lang="en-US" dirty="0"/>
              <a:t>Parallel</a:t>
            </a:r>
          </a:p>
          <a:p>
            <a:r>
              <a:rPr lang="en-US" dirty="0"/>
              <a:t>Selecting test with high sensitivity first followed by a more specific test in an algorithm will be important</a:t>
            </a:r>
          </a:p>
          <a:p>
            <a:r>
              <a:rPr lang="en-US" dirty="0"/>
              <a:t>Additional testing will be needed to resolve discrepant results</a:t>
            </a:r>
          </a:p>
          <a:p>
            <a:r>
              <a:rPr lang="en-US" dirty="0"/>
              <a:t>PPV &gt;90% can be achieved even in low prevalence setting if 2 or more tests are used in an algorithm format if tests have sensitivity and specificity are &gt;90%</a:t>
            </a:r>
          </a:p>
          <a:p>
            <a:endParaRPr lang="en-US" dirty="0"/>
          </a:p>
        </p:txBody>
      </p:sp>
      <p:sp>
        <p:nvSpPr>
          <p:cNvPr id="4" name="Slide Number Placeholder 3"/>
          <p:cNvSpPr>
            <a:spLocks noGrp="1"/>
          </p:cNvSpPr>
          <p:nvPr>
            <p:ph type="sldNum" sz="quarter" idx="5"/>
          </p:nvPr>
        </p:nvSpPr>
        <p:spPr/>
        <p:txBody>
          <a:bodyPr/>
          <a:lstStyle/>
          <a:p>
            <a:fld id="{1BCD7078-2786-48AA-80B4-B0ADB71253BA}" type="slidenum">
              <a:rPr lang="en-US" smtClean="0"/>
              <a:pPr/>
              <a:t>38</a:t>
            </a:fld>
            <a:endParaRPr lang="en-US"/>
          </a:p>
        </p:txBody>
      </p:sp>
    </p:spTree>
    <p:extLst>
      <p:ext uri="{BB962C8B-B14F-4D97-AF65-F5344CB8AC3E}">
        <p14:creationId xmlns:p14="http://schemas.microsoft.com/office/powerpoint/2010/main" val="399249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Swine flu: </a:t>
            </a:r>
            <a:r>
              <a:rPr lang="en-US" dirty="0" err="1"/>
              <a:t>cúm</a:t>
            </a:r>
            <a:r>
              <a:rPr lang="en-US" dirty="0"/>
              <a:t> </a:t>
            </a:r>
            <a:r>
              <a:rPr lang="en-US" dirty="0" err="1"/>
              <a:t>lợn</a:t>
            </a:r>
            <a:endParaRPr lang="en-US" dirty="0"/>
          </a:p>
          <a:p>
            <a:r>
              <a:rPr lang="en-US" dirty="0"/>
              <a:t>Seasonal flu: </a:t>
            </a:r>
            <a:r>
              <a:rPr lang="en-US" dirty="0" err="1"/>
              <a:t>cúm</a:t>
            </a:r>
            <a:r>
              <a:rPr lang="en-US" dirty="0"/>
              <a:t> </a:t>
            </a:r>
            <a:r>
              <a:rPr lang="en-US" dirty="0" err="1"/>
              <a:t>mùa</a:t>
            </a:r>
            <a:endParaRPr lang="en-US" dirty="0"/>
          </a:p>
        </p:txBody>
      </p:sp>
      <p:sp>
        <p:nvSpPr>
          <p:cNvPr id="4" name="Slide Number Placeholder 3"/>
          <p:cNvSpPr>
            <a:spLocks noGrp="1"/>
          </p:cNvSpPr>
          <p:nvPr>
            <p:ph type="sldNum" sz="quarter" idx="5"/>
          </p:nvPr>
        </p:nvSpPr>
        <p:spPr/>
        <p:txBody>
          <a:bodyPr/>
          <a:lstStyle/>
          <a:p>
            <a:pPr>
              <a:defRPr/>
            </a:pPr>
            <a:fld id="{37BB54D5-1BB5-4011-8A09-946671958AC7}" type="slidenum">
              <a:rPr lang="en-US" smtClean="0"/>
              <a:pPr>
                <a:defRPr/>
              </a:pPr>
              <a:t>5</a:t>
            </a:fld>
            <a:endParaRPr lang="en-US"/>
          </a:p>
        </p:txBody>
      </p:sp>
    </p:spTree>
    <p:extLst>
      <p:ext uri="{BB962C8B-B14F-4D97-AF65-F5344CB8AC3E}">
        <p14:creationId xmlns:p14="http://schemas.microsoft.com/office/powerpoint/2010/main" val="469223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Nh</a:t>
            </a:r>
            <a:r>
              <a:rPr lang="vi-VN" dirty="0">
                <a:latin typeface="Times New Roman" panose="02020603050405020304" pitchFamily="18" charset="0"/>
              </a:rPr>
              <a:t>ư</a:t>
            </a:r>
            <a:r>
              <a:rPr lang="en-US" dirty="0"/>
              <a:t> </a:t>
            </a:r>
            <a:r>
              <a:rPr lang="en-US" dirty="0" err="1"/>
              <a:t>vậy</a:t>
            </a:r>
            <a:r>
              <a:rPr lang="en-US" dirty="0"/>
              <a:t>, </a:t>
            </a:r>
            <a:r>
              <a:rPr lang="en-US" dirty="0" err="1"/>
              <a:t>thách</a:t>
            </a:r>
            <a:r>
              <a:rPr lang="en-US" dirty="0"/>
              <a:t> </a:t>
            </a:r>
            <a:r>
              <a:rPr lang="en-US" dirty="0" err="1"/>
              <a:t>thức</a:t>
            </a:r>
            <a:r>
              <a:rPr lang="en-US" dirty="0"/>
              <a:t> </a:t>
            </a:r>
            <a:r>
              <a:rPr lang="en-US" dirty="0" err="1"/>
              <a:t>cho</a:t>
            </a:r>
            <a:r>
              <a:rPr lang="en-US" dirty="0"/>
              <a:t> </a:t>
            </a:r>
            <a:r>
              <a:rPr lang="en-US" dirty="0" err="1"/>
              <a:t>chúng</a:t>
            </a:r>
            <a:r>
              <a:rPr lang="en-US" dirty="0"/>
              <a:t> ta </a:t>
            </a:r>
            <a:r>
              <a:rPr lang="en-US" dirty="0" err="1"/>
              <a:t>là</a:t>
            </a:r>
            <a:r>
              <a:rPr lang="en-US" dirty="0"/>
              <a:t> </a:t>
            </a:r>
            <a:r>
              <a:rPr lang="en-US" dirty="0" err="1"/>
              <a:t>ch</a:t>
            </a:r>
            <a:r>
              <a:rPr lang="vi-VN" dirty="0">
                <a:latin typeface="Times New Roman" panose="02020603050405020304" pitchFamily="18" charset="0"/>
              </a:rPr>
              <a:t>ư</a:t>
            </a:r>
            <a:r>
              <a:rPr lang="en-US" dirty="0"/>
              <a:t>a co </a:t>
            </a:r>
            <a:r>
              <a:rPr lang="en-US" dirty="0" err="1"/>
              <a:t>nhiều</a:t>
            </a:r>
            <a:r>
              <a:rPr lang="en-US" dirty="0"/>
              <a:t> </a:t>
            </a:r>
            <a:r>
              <a:rPr lang="en-US" dirty="0" err="1"/>
              <a:t>thông</a:t>
            </a:r>
            <a:r>
              <a:rPr lang="en-US" dirty="0"/>
              <a:t> tin </a:t>
            </a:r>
            <a:r>
              <a:rPr lang="en-US" dirty="0" err="1"/>
              <a:t>về</a:t>
            </a:r>
            <a:r>
              <a:rPr lang="en-US" dirty="0"/>
              <a:t> sinh </a:t>
            </a:r>
            <a:r>
              <a:rPr lang="en-US" dirty="0" err="1"/>
              <a:t>phẩm</a:t>
            </a:r>
            <a:r>
              <a:rPr lang="en-US" dirty="0"/>
              <a:t> </a:t>
            </a:r>
            <a:r>
              <a:rPr lang="en-US" dirty="0" err="1"/>
              <a:t>cũng</a:t>
            </a:r>
            <a:r>
              <a:rPr lang="en-US" dirty="0"/>
              <a:t> </a:t>
            </a:r>
            <a:r>
              <a:rPr lang="en-US" dirty="0" err="1"/>
              <a:t>nh</a:t>
            </a:r>
            <a:r>
              <a:rPr lang="vi-VN" dirty="0">
                <a:latin typeface="Times New Roman" panose="02020603050405020304" pitchFamily="18" charset="0"/>
              </a:rPr>
              <a:t>ư</a:t>
            </a:r>
            <a:r>
              <a:rPr lang="en-US" dirty="0"/>
              <a:t> </a:t>
            </a:r>
            <a:r>
              <a:rPr lang="en-US" dirty="0" err="1"/>
              <a:t>đáp</a:t>
            </a:r>
            <a:r>
              <a:rPr lang="en-US" dirty="0"/>
              <a:t> </a:t>
            </a:r>
            <a:r>
              <a:rPr lang="en-US" dirty="0" err="1"/>
              <a:t>ứng</a:t>
            </a:r>
            <a:r>
              <a:rPr lang="en-US" dirty="0"/>
              <a:t> </a:t>
            </a:r>
            <a:r>
              <a:rPr lang="en-US" dirty="0" err="1"/>
              <a:t>miễn</a:t>
            </a:r>
            <a:r>
              <a:rPr lang="en-US" dirty="0"/>
              <a:t> </a:t>
            </a:r>
            <a:r>
              <a:rPr lang="en-US" dirty="0" err="1"/>
              <a:t>dịch</a:t>
            </a:r>
            <a:r>
              <a:rPr lang="en-US" dirty="0"/>
              <a:t> </a:t>
            </a:r>
            <a:r>
              <a:rPr lang="en-US" dirty="0" err="1"/>
              <a:t>của</a:t>
            </a:r>
            <a:r>
              <a:rPr lang="en-US" dirty="0"/>
              <a:t> ng</a:t>
            </a:r>
            <a:r>
              <a:rPr lang="vi-VN" dirty="0">
                <a:latin typeface="Times New Roman" panose="02020603050405020304" pitchFamily="18" charset="0"/>
              </a:rPr>
              <a:t>ư</a:t>
            </a:r>
            <a:r>
              <a:rPr lang="en-US" dirty="0" err="1"/>
              <a:t>ời</a:t>
            </a:r>
            <a:r>
              <a:rPr lang="en-US" dirty="0"/>
              <a:t> </a:t>
            </a:r>
            <a:r>
              <a:rPr lang="en-US" dirty="0" err="1"/>
              <a:t>đối</a:t>
            </a:r>
            <a:r>
              <a:rPr lang="en-US" dirty="0"/>
              <a:t> </a:t>
            </a:r>
            <a:r>
              <a:rPr lang="en-US" dirty="0" err="1"/>
              <a:t>với</a:t>
            </a:r>
            <a:r>
              <a:rPr lang="en-US" dirty="0"/>
              <a:t> vi </a:t>
            </a:r>
            <a:r>
              <a:rPr lang="en-US" dirty="0" err="1"/>
              <a:t>rút</a:t>
            </a:r>
            <a:r>
              <a:rPr lang="en-US" dirty="0"/>
              <a:t> </a:t>
            </a:r>
            <a:r>
              <a:rPr lang="en-US" dirty="0" err="1"/>
              <a:t>này</a:t>
            </a:r>
            <a:r>
              <a:rPr lang="en-US" dirty="0"/>
              <a:t>, </a:t>
            </a:r>
            <a:r>
              <a:rPr lang="en-US" dirty="0" err="1"/>
              <a:t>nhiều</a:t>
            </a:r>
            <a:r>
              <a:rPr lang="en-US" dirty="0"/>
              <a:t> </a:t>
            </a:r>
            <a:r>
              <a:rPr lang="en-US" dirty="0" err="1"/>
              <a:t>nghiên</a:t>
            </a:r>
            <a:r>
              <a:rPr lang="en-US" dirty="0"/>
              <a:t> </a:t>
            </a:r>
            <a:r>
              <a:rPr lang="en-US" dirty="0" err="1"/>
              <a:t>cứu</a:t>
            </a:r>
            <a:r>
              <a:rPr lang="en-US" dirty="0"/>
              <a:t> </a:t>
            </a:r>
            <a:r>
              <a:rPr lang="en-US" dirty="0" err="1"/>
              <a:t>đang</a:t>
            </a:r>
            <a:r>
              <a:rPr lang="en-US" dirty="0"/>
              <a:t> </a:t>
            </a:r>
            <a:r>
              <a:rPr lang="en-US" dirty="0" err="1"/>
              <a:t>trong</a:t>
            </a:r>
            <a:r>
              <a:rPr lang="en-US" dirty="0"/>
              <a:t> </a:t>
            </a:r>
            <a:r>
              <a:rPr lang="en-US" dirty="0" err="1"/>
              <a:t>giai</a:t>
            </a:r>
            <a:r>
              <a:rPr lang="en-US" dirty="0"/>
              <a:t> </a:t>
            </a:r>
            <a:r>
              <a:rPr lang="en-US" dirty="0" err="1"/>
              <a:t>đoạn</a:t>
            </a:r>
            <a:r>
              <a:rPr lang="en-US" dirty="0"/>
              <a:t> </a:t>
            </a:r>
            <a:r>
              <a:rPr lang="en-US" dirty="0" err="1"/>
              <a:t>bắt</a:t>
            </a:r>
            <a:r>
              <a:rPr lang="en-US" dirty="0"/>
              <a:t> </a:t>
            </a:r>
            <a:r>
              <a:rPr lang="en-US" dirty="0" err="1"/>
              <a:t>đầu</a:t>
            </a:r>
            <a:r>
              <a:rPr lang="en-US" dirty="0"/>
              <a:t> </a:t>
            </a:r>
            <a:r>
              <a:rPr lang="en-US" dirty="0" err="1"/>
              <a:t>ch</a:t>
            </a:r>
            <a:r>
              <a:rPr lang="vi-VN" dirty="0">
                <a:latin typeface="Times New Roman" panose="02020603050405020304" pitchFamily="18" charset="0"/>
              </a:rPr>
              <a:t>ư</a:t>
            </a:r>
            <a:r>
              <a:rPr lang="en-US" dirty="0"/>
              <a:t>a </a:t>
            </a:r>
            <a:r>
              <a:rPr lang="en-US" dirty="0" err="1"/>
              <a:t>có</a:t>
            </a:r>
            <a:r>
              <a:rPr lang="en-US" dirty="0"/>
              <a:t> </a:t>
            </a:r>
            <a:r>
              <a:rPr lang="en-US" dirty="0" err="1"/>
              <a:t>kết</a:t>
            </a:r>
            <a:r>
              <a:rPr lang="en-US" dirty="0"/>
              <a:t> </a:t>
            </a:r>
            <a:r>
              <a:rPr lang="en-US" dirty="0" err="1"/>
              <a:t>quả</a:t>
            </a:r>
            <a:r>
              <a:rPr lang="en-US" dirty="0"/>
              <a:t>, </a:t>
            </a:r>
            <a:r>
              <a:rPr lang="en-US" dirty="0" err="1"/>
              <a:t>chính</a:t>
            </a:r>
            <a:r>
              <a:rPr lang="en-US" dirty="0"/>
              <a:t> </a:t>
            </a:r>
            <a:r>
              <a:rPr lang="en-US" dirty="0" err="1"/>
              <a:t>vì</a:t>
            </a:r>
            <a:r>
              <a:rPr lang="en-US" dirty="0"/>
              <a:t> </a:t>
            </a:r>
            <a:r>
              <a:rPr lang="en-US" dirty="0" err="1"/>
              <a:t>thế</a:t>
            </a:r>
            <a:r>
              <a:rPr lang="en-US" dirty="0"/>
              <a:t> </a:t>
            </a:r>
            <a:r>
              <a:rPr lang="en-US" dirty="0" err="1"/>
              <a:t>khuyến</a:t>
            </a:r>
            <a:r>
              <a:rPr lang="en-US" dirty="0"/>
              <a:t> </a:t>
            </a:r>
            <a:r>
              <a:rPr lang="en-US" dirty="0" err="1"/>
              <a:t>cáo</a:t>
            </a:r>
            <a:r>
              <a:rPr lang="en-US" dirty="0"/>
              <a:t> </a:t>
            </a:r>
            <a:r>
              <a:rPr lang="en-US" dirty="0" err="1"/>
              <a:t>của</a:t>
            </a:r>
            <a:r>
              <a:rPr lang="en-US" dirty="0"/>
              <a:t> WHO </a:t>
            </a:r>
            <a:r>
              <a:rPr lang="en-US" dirty="0" err="1"/>
              <a:t>và</a:t>
            </a:r>
            <a:r>
              <a:rPr lang="en-US" dirty="0"/>
              <a:t> CDC </a:t>
            </a:r>
            <a:r>
              <a:rPr lang="en-US" dirty="0" err="1"/>
              <a:t>hiện</a:t>
            </a:r>
            <a:r>
              <a:rPr lang="en-US" dirty="0"/>
              <a:t> nay </a:t>
            </a:r>
            <a:r>
              <a:rPr lang="en-US" dirty="0" err="1"/>
              <a:t>là</a:t>
            </a:r>
            <a:r>
              <a:rPr lang="en-US" dirty="0"/>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xét</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huyết</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thanh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đích</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chẩn</a:t>
            </a: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đoán</a:t>
            </a:r>
            <a:endPar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phiên</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xét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huyết</a:t>
            </a:r>
            <a:r>
              <a:rPr lang="en-US" sz="1200" dirty="0">
                <a:latin typeface="Times New Roman" panose="02020603050405020304" pitchFamily="18" charset="0"/>
                <a:ea typeface="Calibri" panose="020F0502020204030204" pitchFamily="34" charset="0"/>
                <a:cs typeface="Times New Roman" panose="02020603050405020304" pitchFamily="18" charset="0"/>
              </a:rPr>
              <a:t> thanh </a:t>
            </a:r>
            <a:r>
              <a:rPr lang="en-US" sz="12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cập</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nhật</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khi</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1200" dirty="0">
                <a:latin typeface="Times New Roman" panose="02020603050405020304" pitchFamily="18" charset="0"/>
                <a:ea typeface="Calibri" panose="020F0502020204030204" pitchFamily="34" charset="0"/>
                <a:cs typeface="Times New Roman" panose="02020603050405020304" pitchFamily="18" charset="0"/>
              </a:rPr>
              <a:t> tin </a:t>
            </a:r>
            <a:r>
              <a:rPr lang="en-US" sz="12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CD7078-2786-48AA-80B4-B0ADB71253BA}" type="slidenum">
              <a:rPr lang="en-US" smtClean="0"/>
              <a:pPr/>
              <a:t>39</a:t>
            </a:fld>
            <a:endParaRPr lang="en-US"/>
          </a:p>
        </p:txBody>
      </p:sp>
    </p:spTree>
    <p:extLst>
      <p:ext uri="{BB962C8B-B14F-4D97-AF65-F5344CB8AC3E}">
        <p14:creationId xmlns:p14="http://schemas.microsoft.com/office/powerpoint/2010/main" val="3355648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BB54D5-1BB5-4011-8A09-946671958AC7}" type="slidenum">
              <a:rPr lang="en-US" smtClean="0"/>
              <a:pPr>
                <a:defRPr/>
              </a:pPr>
              <a:t>40</a:t>
            </a:fld>
            <a:endParaRPr lang="en-US"/>
          </a:p>
        </p:txBody>
      </p:sp>
    </p:spTree>
    <p:extLst>
      <p:ext uri="{BB962C8B-B14F-4D97-AF65-F5344CB8AC3E}">
        <p14:creationId xmlns:p14="http://schemas.microsoft.com/office/powerpoint/2010/main" val="2268272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C2938-B2E0-4174-9FD9-C938194951EE}" type="slidenum">
              <a:rPr lang="en-US" smtClean="0"/>
              <a:pPr/>
              <a:t>41</a:t>
            </a:fld>
            <a:endParaRPr lang="en-US"/>
          </a:p>
        </p:txBody>
      </p:sp>
    </p:spTree>
    <p:extLst>
      <p:ext uri="{BB962C8B-B14F-4D97-AF65-F5344CB8AC3E}">
        <p14:creationId xmlns:p14="http://schemas.microsoft.com/office/powerpoint/2010/main" val="965038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pPr/>
              <a:t>43</a:t>
            </a:fld>
            <a:endParaRPr lang="en-US"/>
          </a:p>
        </p:txBody>
      </p:sp>
    </p:spTree>
    <p:extLst>
      <p:ext uri="{BB962C8B-B14F-4D97-AF65-F5344CB8AC3E}">
        <p14:creationId xmlns:p14="http://schemas.microsoft.com/office/powerpoint/2010/main" val="1604025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PCR-LAMP (Loop-Mediated Isothermal Amplification): </a:t>
            </a:r>
            <a:r>
              <a:rPr lang="en-US" dirty="0" err="1"/>
              <a:t>Khuếch</a:t>
            </a:r>
            <a:r>
              <a:rPr lang="en-US" dirty="0"/>
              <a:t> </a:t>
            </a:r>
            <a:r>
              <a:rPr lang="en-US" dirty="0" err="1"/>
              <a:t>đại</a:t>
            </a:r>
            <a:r>
              <a:rPr lang="en-US" dirty="0"/>
              <a:t> </a:t>
            </a:r>
            <a:r>
              <a:rPr lang="en-US" dirty="0" err="1"/>
              <a:t>đẳng</a:t>
            </a:r>
            <a:r>
              <a:rPr lang="en-US" dirty="0"/>
              <a:t> </a:t>
            </a:r>
            <a:r>
              <a:rPr lang="en-US" dirty="0" err="1"/>
              <a:t>nhiệt</a:t>
            </a:r>
            <a:r>
              <a:rPr lang="en-US" dirty="0"/>
              <a:t> qua </a:t>
            </a:r>
            <a:r>
              <a:rPr lang="en-US" dirty="0" err="1"/>
              <a:t>trung</a:t>
            </a:r>
            <a:r>
              <a:rPr lang="en-US" dirty="0"/>
              <a:t> </a:t>
            </a:r>
            <a:r>
              <a:rPr lang="en-US" dirty="0" err="1"/>
              <a:t>gian</a:t>
            </a:r>
            <a:r>
              <a:rPr lang="en-US" dirty="0"/>
              <a:t> </a:t>
            </a:r>
            <a:r>
              <a:rPr lang="en-US" dirty="0" err="1"/>
              <a:t>vòng</a:t>
            </a:r>
            <a:r>
              <a:rPr lang="en-US" dirty="0"/>
              <a:t> loop</a:t>
            </a:r>
          </a:p>
        </p:txBody>
      </p:sp>
      <p:sp>
        <p:nvSpPr>
          <p:cNvPr id="4" name="Slide Number Placeholder 3"/>
          <p:cNvSpPr>
            <a:spLocks noGrp="1"/>
          </p:cNvSpPr>
          <p:nvPr>
            <p:ph type="sldNum" sz="quarter" idx="10"/>
          </p:nvPr>
        </p:nvSpPr>
        <p:spPr/>
        <p:txBody>
          <a:bodyPr/>
          <a:lstStyle/>
          <a:p>
            <a:fld id="{2F2DA047-BEA8-4E40-B909-DD67E7449A2A}" type="slidenum">
              <a:rPr lang="en-US" smtClean="0"/>
              <a:pPr/>
              <a:t>6</a:t>
            </a:fld>
            <a:endParaRPr lang="en-US"/>
          </a:p>
        </p:txBody>
      </p:sp>
    </p:spTree>
    <p:extLst>
      <p:ext uri="{BB962C8B-B14F-4D97-AF65-F5344CB8AC3E}">
        <p14:creationId xmlns:p14="http://schemas.microsoft.com/office/powerpoint/2010/main" val="266352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BB54D5-1BB5-4011-8A09-946671958AC7}" type="slidenum">
              <a:rPr lang="en-US" smtClean="0"/>
              <a:pPr>
                <a:defRPr/>
              </a:pPr>
              <a:t>7</a:t>
            </a:fld>
            <a:endParaRPr lang="en-US"/>
          </a:p>
        </p:txBody>
      </p:sp>
    </p:spTree>
    <p:extLst>
      <p:ext uri="{BB962C8B-B14F-4D97-AF65-F5344CB8AC3E}">
        <p14:creationId xmlns:p14="http://schemas.microsoft.com/office/powerpoint/2010/main" val="1892336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vi-VN"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Thực</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hiện</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trong</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phòng</a:t>
            </a:r>
            <a:r>
              <a:rPr lang="en-US" sz="1200" b="0" i="0" kern="1200" baseline="0" dirty="0">
                <a:solidFill>
                  <a:schemeClr val="tx1"/>
                </a:solidFill>
                <a:latin typeface="+mn-lt"/>
                <a:ea typeface="+mn-ea"/>
                <a:cs typeface="+mn-cs"/>
              </a:rPr>
              <a:t> ATSH </a:t>
            </a:r>
            <a:r>
              <a:rPr lang="en-US" sz="1200" b="0" i="0" kern="1200" baseline="0" dirty="0" err="1">
                <a:solidFill>
                  <a:schemeClr val="tx1"/>
                </a:solidFill>
                <a:latin typeface="+mn-lt"/>
                <a:ea typeface="+mn-ea"/>
                <a:cs typeface="+mn-cs"/>
              </a:rPr>
              <a:t>cấp</a:t>
            </a:r>
            <a:r>
              <a:rPr lang="en-US" sz="1200" b="0" i="0" kern="1200" baseline="0" dirty="0">
                <a:solidFill>
                  <a:schemeClr val="tx1"/>
                </a:solidFill>
                <a:latin typeface="+mn-lt"/>
                <a:ea typeface="+mn-ea"/>
                <a:cs typeface="+mn-cs"/>
              </a:rPr>
              <a:t> 3, </a:t>
            </a:r>
            <a:r>
              <a:rPr lang="vi-VN" sz="1200" b="0" i="0" kern="1200" dirty="0">
                <a:solidFill>
                  <a:schemeClr val="tx1"/>
                </a:solidFill>
                <a:latin typeface="+mn-lt"/>
                <a:ea typeface="+mn-ea"/>
                <a:cs typeface="+mn-cs"/>
              </a:rPr>
              <a:t>mẫu </a:t>
            </a:r>
            <a:r>
              <a:rPr lang="en-US" sz="1200" b="0" i="0" kern="1200" dirty="0">
                <a:solidFill>
                  <a:schemeClr val="tx1"/>
                </a:solidFill>
                <a:latin typeface="+mn-lt"/>
                <a:ea typeface="+mn-ea"/>
                <a:cs typeface="+mn-cs"/>
              </a:rPr>
              <a:t>covid-19</a:t>
            </a:r>
            <a:r>
              <a:rPr lang="vi-VN" sz="1200" b="0" i="0" kern="1200" dirty="0">
                <a:solidFill>
                  <a:schemeClr val="tx1"/>
                </a:solidFill>
                <a:latin typeface="+mn-lt"/>
                <a:ea typeface="+mn-ea"/>
                <a:cs typeface="+mn-cs"/>
              </a:rPr>
              <a:t> nuôi cấy thành công còn được sử dụng làm mẫu chuẩn trong sản xuất các bộ sinh phẩm chẩn đoán</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dùng</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để</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nghiên</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cứu</a:t>
            </a:r>
            <a:r>
              <a:rPr lang="en-US" sz="1200" b="0" i="0" kern="1200" baseline="0" dirty="0">
                <a:solidFill>
                  <a:schemeClr val="tx1"/>
                </a:solidFill>
                <a:latin typeface="+mn-lt"/>
                <a:ea typeface="+mn-ea"/>
                <a:cs typeface="+mn-cs"/>
              </a:rPr>
              <a:t> vaccine, </a:t>
            </a:r>
            <a:r>
              <a:rPr lang="en-US" sz="1200" b="0" i="0" kern="1200" baseline="0" dirty="0" err="1">
                <a:solidFill>
                  <a:schemeClr val="tx1"/>
                </a:solidFill>
                <a:latin typeface="+mn-lt"/>
                <a:ea typeface="+mn-ea"/>
                <a:cs typeface="+mn-cs"/>
              </a:rPr>
              <a:t>dược</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phẩm</a:t>
            </a:r>
            <a:endParaRPr lang="en-US" dirty="0"/>
          </a:p>
        </p:txBody>
      </p:sp>
      <p:sp>
        <p:nvSpPr>
          <p:cNvPr id="4" name="Slide Number Placeholder 3"/>
          <p:cNvSpPr>
            <a:spLocks noGrp="1"/>
          </p:cNvSpPr>
          <p:nvPr>
            <p:ph type="sldNum" sz="quarter" idx="10"/>
          </p:nvPr>
        </p:nvSpPr>
        <p:spPr/>
        <p:txBody>
          <a:bodyPr/>
          <a:lstStyle/>
          <a:p>
            <a:pPr>
              <a:defRPr/>
            </a:pPr>
            <a:fld id="{37BB54D5-1BB5-4011-8A09-946671958AC7}" type="slidenum">
              <a:rPr lang="en-US" smtClean="0"/>
              <a:pPr>
                <a:defRPr/>
              </a:pPr>
              <a:t>8</a:t>
            </a:fld>
            <a:endParaRPr lang="en-US"/>
          </a:p>
        </p:txBody>
      </p:sp>
    </p:spTree>
    <p:extLst>
      <p:ext uri="{BB962C8B-B14F-4D97-AF65-F5344CB8AC3E}">
        <p14:creationId xmlns:p14="http://schemas.microsoft.com/office/powerpoint/2010/main" val="2335690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cs typeface="Calibri" panose="020F0502020204030204" pitchFamily="34" charset="0"/>
              </a:rPr>
              <a:t>Xác</a:t>
            </a:r>
            <a:r>
              <a:rPr lang="en-US" sz="1200" dirty="0">
                <a:cs typeface="Calibri" panose="020F0502020204030204" pitchFamily="34" charset="0"/>
              </a:rPr>
              <a:t> </a:t>
            </a:r>
            <a:r>
              <a:rPr lang="en-US" sz="1200" dirty="0" err="1">
                <a:cs typeface="Calibri" panose="020F0502020204030204" pitchFamily="34" charset="0"/>
              </a:rPr>
              <a:t>định</a:t>
            </a:r>
            <a:r>
              <a:rPr lang="en-US" sz="1200" dirty="0">
                <a:cs typeface="Calibri" panose="020F0502020204030204" pitchFamily="34" charset="0"/>
              </a:rPr>
              <a:t> </a:t>
            </a:r>
            <a:r>
              <a:rPr lang="en-US" sz="1200" b="1" dirty="0" err="1">
                <a:cs typeface="Calibri" panose="020F0502020204030204" pitchFamily="34" charset="0"/>
              </a:rPr>
              <a:t>trình</a:t>
            </a:r>
            <a:r>
              <a:rPr lang="en-US" sz="1200" b="1" dirty="0">
                <a:cs typeface="Calibri" panose="020F0502020204030204" pitchFamily="34" charset="0"/>
              </a:rPr>
              <a:t> </a:t>
            </a:r>
            <a:r>
              <a:rPr lang="en-US" sz="1200" b="1" dirty="0" err="1">
                <a:cs typeface="Calibri" panose="020F0502020204030204" pitchFamily="34" charset="0"/>
              </a:rPr>
              <a:t>tự</a:t>
            </a:r>
            <a:r>
              <a:rPr lang="en-US" sz="1200" b="1" dirty="0">
                <a:cs typeface="Calibri" panose="020F0502020204030204" pitchFamily="34" charset="0"/>
              </a:rPr>
              <a:t> gen </a:t>
            </a:r>
            <a:r>
              <a:rPr lang="en-US" sz="1200" dirty="0" err="1">
                <a:cs typeface="Calibri" panose="020F0502020204030204" pitchFamily="34" charset="0"/>
              </a:rPr>
              <a:t>của</a:t>
            </a:r>
            <a:r>
              <a:rPr lang="en-US" sz="1200" dirty="0">
                <a:cs typeface="Calibri" panose="020F0502020204030204" pitchFamily="34" charset="0"/>
              </a:rPr>
              <a:t> vi </a:t>
            </a:r>
            <a:r>
              <a:rPr lang="en-US" sz="1200" dirty="0" err="1">
                <a:cs typeface="Calibri" panose="020F0502020204030204" pitchFamily="34" charset="0"/>
              </a:rPr>
              <a:t>rút</a:t>
            </a:r>
            <a:endParaRPr lang="en-US" sz="1200" dirty="0">
              <a:cs typeface="Calibri" panose="020F0502020204030204" pitchFamily="34" charset="0"/>
            </a:endParaRPr>
          </a:p>
          <a:p>
            <a:pPr marL="285750" indent="-285750">
              <a:buFont typeface="Arial" panose="020B0604020202020204" pitchFamily="34" charset="0"/>
              <a:buChar char="•"/>
            </a:pPr>
            <a:r>
              <a:rPr lang="en-US" sz="1200" dirty="0" err="1">
                <a:cs typeface="Calibri" panose="020F0502020204030204" pitchFamily="34" charset="0"/>
              </a:rPr>
              <a:t>Khẳng</a:t>
            </a:r>
            <a:r>
              <a:rPr lang="en-US" sz="1200" dirty="0">
                <a:cs typeface="Calibri" panose="020F0502020204030204" pitchFamily="34" charset="0"/>
              </a:rPr>
              <a:t> </a:t>
            </a:r>
            <a:r>
              <a:rPr lang="en-US" sz="1200" dirty="0" err="1">
                <a:cs typeface="Calibri" panose="020F0502020204030204" pitchFamily="34" charset="0"/>
              </a:rPr>
              <a:t>định</a:t>
            </a:r>
            <a:r>
              <a:rPr lang="en-US" sz="1200" dirty="0">
                <a:cs typeface="Calibri" panose="020F0502020204030204" pitchFamily="34" charset="0"/>
              </a:rPr>
              <a:t> </a:t>
            </a:r>
            <a:r>
              <a:rPr lang="en-US" sz="1200" dirty="0" err="1">
                <a:cs typeface="Calibri" panose="020F0502020204030204" pitchFamily="34" charset="0"/>
              </a:rPr>
              <a:t>và</a:t>
            </a:r>
            <a:r>
              <a:rPr lang="en-US" sz="1200" dirty="0">
                <a:cs typeface="Calibri" panose="020F0502020204030204" pitchFamily="34" charset="0"/>
              </a:rPr>
              <a:t> </a:t>
            </a:r>
            <a:r>
              <a:rPr lang="en-US" sz="1200" dirty="0" err="1">
                <a:cs typeface="Calibri" panose="020F0502020204030204" pitchFamily="34" charset="0"/>
              </a:rPr>
              <a:t>xác</a:t>
            </a:r>
            <a:r>
              <a:rPr lang="en-US" sz="1200" dirty="0">
                <a:cs typeface="Calibri" panose="020F0502020204030204" pitchFamily="34" charset="0"/>
              </a:rPr>
              <a:t> </a:t>
            </a:r>
            <a:r>
              <a:rPr lang="en-US" sz="1200" dirty="0" err="1">
                <a:cs typeface="Calibri" panose="020F0502020204030204" pitchFamily="34" charset="0"/>
              </a:rPr>
              <a:t>định</a:t>
            </a:r>
            <a:r>
              <a:rPr lang="en-US" sz="1200" dirty="0">
                <a:cs typeface="Calibri" panose="020F0502020204030204" pitchFamily="34" charset="0"/>
              </a:rPr>
              <a:t> </a:t>
            </a:r>
            <a:r>
              <a:rPr lang="en-US" sz="1200" dirty="0" err="1">
                <a:cs typeface="Calibri" panose="020F0502020204030204" pitchFamily="34" charset="0"/>
              </a:rPr>
              <a:t>đặc</a:t>
            </a:r>
            <a:r>
              <a:rPr lang="en-US" sz="1200" dirty="0">
                <a:cs typeface="Calibri" panose="020F0502020204030204" pitchFamily="34" charset="0"/>
              </a:rPr>
              <a:t> </a:t>
            </a:r>
            <a:r>
              <a:rPr lang="en-US" sz="1200" dirty="0" err="1">
                <a:cs typeface="Calibri" panose="020F0502020204030204" pitchFamily="34" charset="0"/>
              </a:rPr>
              <a:t>điểm</a:t>
            </a:r>
            <a:r>
              <a:rPr lang="en-US" sz="1200" dirty="0">
                <a:cs typeface="Calibri" panose="020F0502020204030204" pitchFamily="34" charset="0"/>
              </a:rPr>
              <a:t> vi </a:t>
            </a:r>
            <a:r>
              <a:rPr lang="en-US" sz="1200" dirty="0" err="1">
                <a:cs typeface="Calibri" panose="020F0502020204030204" pitchFamily="34" charset="0"/>
              </a:rPr>
              <a:t>rút</a:t>
            </a:r>
            <a:endParaRPr lang="en-US" sz="1200" dirty="0">
              <a:cs typeface="Calibri" panose="020F0502020204030204" pitchFamily="34" charset="0"/>
            </a:endParaRPr>
          </a:p>
          <a:p>
            <a:pPr marL="285750" indent="-285750">
              <a:buFont typeface="Arial" panose="020B0604020202020204" pitchFamily="34" charset="0"/>
              <a:buChar char="•"/>
            </a:pPr>
            <a:r>
              <a:rPr lang="en-US" sz="1200" dirty="0" err="1">
                <a:cs typeface="Calibri" panose="020F0502020204030204" pitchFamily="34" charset="0"/>
              </a:rPr>
              <a:t>Giám</a:t>
            </a:r>
            <a:r>
              <a:rPr lang="en-US" sz="1200" dirty="0">
                <a:cs typeface="Calibri" panose="020F0502020204030204" pitchFamily="34" charset="0"/>
              </a:rPr>
              <a:t> </a:t>
            </a:r>
            <a:r>
              <a:rPr lang="en-US" sz="1200" dirty="0" err="1">
                <a:cs typeface="Calibri" panose="020F0502020204030204" pitchFamily="34" charset="0"/>
              </a:rPr>
              <a:t>sát</a:t>
            </a:r>
            <a:r>
              <a:rPr lang="en-US" sz="1200" dirty="0">
                <a:cs typeface="Calibri" panose="020F0502020204030204" pitchFamily="34" charset="0"/>
              </a:rPr>
              <a:t> </a:t>
            </a:r>
            <a:r>
              <a:rPr lang="en-US" sz="1200" dirty="0" err="1">
                <a:cs typeface="Calibri" panose="020F0502020204030204" pitchFamily="34" charset="0"/>
              </a:rPr>
              <a:t>về</a:t>
            </a:r>
            <a:r>
              <a:rPr lang="en-US" sz="1200" dirty="0">
                <a:cs typeface="Calibri" panose="020F0502020204030204" pitchFamily="34" charset="0"/>
              </a:rPr>
              <a:t> </a:t>
            </a:r>
            <a:r>
              <a:rPr lang="en-US" sz="1200" dirty="0" err="1">
                <a:cs typeface="Calibri" panose="020F0502020204030204" pitchFamily="34" charset="0"/>
              </a:rPr>
              <a:t>mặt</a:t>
            </a:r>
            <a:r>
              <a:rPr lang="en-US" sz="1200" dirty="0">
                <a:cs typeface="Calibri" panose="020F0502020204030204" pitchFamily="34" charset="0"/>
              </a:rPr>
              <a:t> vi </a:t>
            </a:r>
            <a:r>
              <a:rPr lang="en-US" sz="1200" dirty="0" err="1">
                <a:cs typeface="Calibri" panose="020F0502020204030204" pitchFamily="34" charset="0"/>
              </a:rPr>
              <a:t>rút</a:t>
            </a:r>
            <a:r>
              <a:rPr lang="en-US" sz="1200" dirty="0">
                <a:cs typeface="Calibri" panose="020F0502020204030204" pitchFamily="34" charset="0"/>
              </a:rPr>
              <a:t> </a:t>
            </a:r>
            <a:r>
              <a:rPr lang="en-US" sz="1200" dirty="0" err="1">
                <a:cs typeface="Calibri" panose="020F0502020204030204" pitchFamily="34" charset="0"/>
              </a:rPr>
              <a:t>học</a:t>
            </a:r>
            <a:r>
              <a:rPr lang="en-US" sz="1200" dirty="0">
                <a:cs typeface="Calibri" panose="020F0502020204030204" pitchFamily="34" charset="0"/>
              </a:rPr>
              <a:t>, </a:t>
            </a:r>
            <a:r>
              <a:rPr lang="en-US" sz="1200" b="1" dirty="0" err="1">
                <a:cs typeface="Calibri" panose="020F0502020204030204" pitchFamily="34" charset="0"/>
              </a:rPr>
              <a:t>theo</a:t>
            </a:r>
            <a:r>
              <a:rPr lang="en-US" sz="1200" b="1" dirty="0">
                <a:cs typeface="Calibri" panose="020F0502020204030204" pitchFamily="34" charset="0"/>
              </a:rPr>
              <a:t> </a:t>
            </a:r>
            <a:r>
              <a:rPr lang="en-US" sz="1200" b="1" dirty="0" err="1">
                <a:cs typeface="Calibri" panose="020F0502020204030204" pitchFamily="34" charset="0"/>
              </a:rPr>
              <a:t>dõi</a:t>
            </a:r>
            <a:r>
              <a:rPr lang="en-US" sz="1200" b="1" dirty="0">
                <a:cs typeface="Calibri" panose="020F0502020204030204" pitchFamily="34" charset="0"/>
              </a:rPr>
              <a:t>/ </a:t>
            </a:r>
            <a:r>
              <a:rPr lang="en-US" sz="1200" b="1" dirty="0" err="1">
                <a:cs typeface="Calibri" panose="020F0502020204030204" pitchFamily="34" charset="0"/>
              </a:rPr>
              <a:t>phát</a:t>
            </a:r>
            <a:r>
              <a:rPr lang="en-US" sz="1200" b="1" dirty="0">
                <a:cs typeface="Calibri" panose="020F0502020204030204" pitchFamily="34" charset="0"/>
              </a:rPr>
              <a:t> </a:t>
            </a:r>
            <a:r>
              <a:rPr lang="en-US" sz="1200" b="1" dirty="0" err="1">
                <a:cs typeface="Calibri" panose="020F0502020204030204" pitchFamily="34" charset="0"/>
              </a:rPr>
              <a:t>hiện</a:t>
            </a:r>
            <a:r>
              <a:rPr lang="en-US" sz="1200" b="1" dirty="0">
                <a:cs typeface="Calibri" panose="020F0502020204030204" pitchFamily="34" charset="0"/>
              </a:rPr>
              <a:t> </a:t>
            </a:r>
            <a:r>
              <a:rPr lang="en-US" sz="1200" b="1" dirty="0" err="1">
                <a:cs typeface="Calibri" panose="020F0502020204030204" pitchFamily="34" charset="0"/>
              </a:rPr>
              <a:t>các</a:t>
            </a:r>
            <a:r>
              <a:rPr lang="en-US" sz="1200" b="1" dirty="0">
                <a:cs typeface="Calibri" panose="020F0502020204030204" pitchFamily="34" charset="0"/>
              </a:rPr>
              <a:t> </a:t>
            </a:r>
            <a:r>
              <a:rPr lang="en-US" sz="1200" b="1" dirty="0" err="1">
                <a:cs typeface="Calibri" panose="020F0502020204030204" pitchFamily="34" charset="0"/>
              </a:rPr>
              <a:t>đột</a:t>
            </a:r>
            <a:r>
              <a:rPr lang="en-US" sz="1200" b="1" dirty="0">
                <a:cs typeface="Calibri" panose="020F0502020204030204" pitchFamily="34" charset="0"/>
              </a:rPr>
              <a:t> </a:t>
            </a:r>
            <a:r>
              <a:rPr lang="en-US" sz="1200" b="1" dirty="0" err="1">
                <a:cs typeface="Calibri" panose="020F0502020204030204" pitchFamily="34" charset="0"/>
              </a:rPr>
              <a:t>biến</a:t>
            </a:r>
            <a:r>
              <a:rPr lang="en-US" sz="1200" b="1" dirty="0">
                <a:cs typeface="Calibri" panose="020F0502020204030204" pitchFamily="34" charset="0"/>
              </a:rPr>
              <a:t> </a:t>
            </a:r>
            <a:r>
              <a:rPr lang="en-US" sz="1200" b="1" dirty="0" err="1">
                <a:cs typeface="Calibri" panose="020F0502020204030204" pitchFamily="34" charset="0"/>
              </a:rPr>
              <a:t>mới</a:t>
            </a:r>
            <a:r>
              <a:rPr lang="en-US" sz="1200" b="1" dirty="0">
                <a:cs typeface="Calibri" panose="020F0502020204030204" pitchFamily="34" charset="0"/>
              </a:rPr>
              <a:t> </a:t>
            </a:r>
            <a:r>
              <a:rPr lang="en-US" sz="1200" dirty="0" err="1">
                <a:cs typeface="Calibri" panose="020F0502020204030204" pitchFamily="34" charset="0"/>
              </a:rPr>
              <a:t>và</a:t>
            </a:r>
            <a:r>
              <a:rPr lang="en-US" sz="1200" dirty="0">
                <a:cs typeface="Calibri" panose="020F0502020204030204" pitchFamily="34" charset="0"/>
              </a:rPr>
              <a:t> </a:t>
            </a:r>
            <a:r>
              <a:rPr lang="en-US" sz="1200" dirty="0" err="1">
                <a:cs typeface="Calibri" panose="020F0502020204030204" pitchFamily="34" charset="0"/>
              </a:rPr>
              <a:t>quá</a:t>
            </a:r>
            <a:r>
              <a:rPr lang="en-US" sz="1200" dirty="0">
                <a:cs typeface="Calibri" panose="020F0502020204030204" pitchFamily="34" charset="0"/>
              </a:rPr>
              <a:t> </a:t>
            </a:r>
            <a:r>
              <a:rPr lang="en-US" sz="1200" dirty="0" err="1">
                <a:cs typeface="Calibri" panose="020F0502020204030204" pitchFamily="34" charset="0"/>
              </a:rPr>
              <a:t>trình</a:t>
            </a:r>
            <a:r>
              <a:rPr lang="en-US" sz="1200" dirty="0">
                <a:cs typeface="Calibri" panose="020F0502020204030204" pitchFamily="34" charset="0"/>
              </a:rPr>
              <a:t> </a:t>
            </a:r>
            <a:r>
              <a:rPr lang="en-US" sz="1200" dirty="0" err="1">
                <a:cs typeface="Calibri" panose="020F0502020204030204" pitchFamily="34" charset="0"/>
              </a:rPr>
              <a:t>tiến</a:t>
            </a:r>
            <a:r>
              <a:rPr lang="en-US" sz="1200" dirty="0">
                <a:cs typeface="Calibri" panose="020F0502020204030204" pitchFamily="34" charset="0"/>
              </a:rPr>
              <a:t> </a:t>
            </a:r>
            <a:r>
              <a:rPr lang="en-US" sz="1200" dirty="0" err="1">
                <a:cs typeface="Calibri" panose="020F0502020204030204" pitchFamily="34" charset="0"/>
              </a:rPr>
              <a:t>hóa</a:t>
            </a:r>
            <a:r>
              <a:rPr lang="en-US" sz="1200" dirty="0">
                <a:cs typeface="Calibri" panose="020F0502020204030204" pitchFamily="34" charset="0"/>
              </a:rPr>
              <a:t> </a:t>
            </a:r>
            <a:r>
              <a:rPr lang="en-US" sz="1200" dirty="0" err="1">
                <a:cs typeface="Calibri" panose="020F0502020204030204" pitchFamily="34" charset="0"/>
              </a:rPr>
              <a:t>của</a:t>
            </a:r>
            <a:r>
              <a:rPr lang="en-US" sz="1200" dirty="0">
                <a:cs typeface="Calibri" panose="020F0502020204030204" pitchFamily="34" charset="0"/>
              </a:rPr>
              <a:t> vi </a:t>
            </a:r>
            <a:r>
              <a:rPr lang="en-US" sz="1200" dirty="0" err="1">
                <a:cs typeface="Calibri" panose="020F0502020204030204" pitchFamily="34" charset="0"/>
              </a:rPr>
              <a:t>rút</a:t>
            </a:r>
            <a:endParaRPr lang="en-US" sz="1200" dirty="0">
              <a:cs typeface="Calibri" panose="020F0502020204030204" pitchFamily="34" charset="0"/>
            </a:endParaRPr>
          </a:p>
          <a:p>
            <a:pPr marL="285750" indent="-285750">
              <a:buFont typeface="Arial" panose="020B0604020202020204" pitchFamily="34" charset="0"/>
              <a:buChar char="•"/>
            </a:pPr>
            <a:r>
              <a:rPr lang="en-US" sz="1200" dirty="0" err="1">
                <a:cs typeface="Calibri" panose="020F0502020204030204" pitchFamily="34" charset="0"/>
              </a:rPr>
              <a:t>Truy</a:t>
            </a:r>
            <a:r>
              <a:rPr lang="en-US" sz="1200" dirty="0">
                <a:cs typeface="Calibri" panose="020F0502020204030204" pitchFamily="34" charset="0"/>
              </a:rPr>
              <a:t> </a:t>
            </a:r>
            <a:r>
              <a:rPr lang="en-US" sz="1200" dirty="0" err="1">
                <a:cs typeface="Calibri" panose="020F0502020204030204" pitchFamily="34" charset="0"/>
              </a:rPr>
              <a:t>vết</a:t>
            </a:r>
            <a:r>
              <a:rPr lang="en-US" sz="1200" dirty="0">
                <a:cs typeface="Calibri" panose="020F0502020204030204" pitchFamily="34" charset="0"/>
              </a:rPr>
              <a:t> ổ </a:t>
            </a:r>
            <a:r>
              <a:rPr lang="en-US" sz="1200" dirty="0" err="1">
                <a:cs typeface="Calibri" panose="020F0502020204030204" pitchFamily="34" charset="0"/>
              </a:rPr>
              <a:t>dịch</a:t>
            </a:r>
            <a:r>
              <a:rPr lang="en-US" sz="1200" dirty="0">
                <a:cs typeface="Calibri" panose="020F0502020204030204" pitchFamily="34" charset="0"/>
              </a:rPr>
              <a:t>, </a:t>
            </a:r>
            <a:r>
              <a:rPr lang="en-US" sz="1200" dirty="0" err="1">
                <a:cs typeface="Calibri" panose="020F0502020204030204" pitchFamily="34" charset="0"/>
              </a:rPr>
              <a:t>các</a:t>
            </a:r>
            <a:r>
              <a:rPr lang="en-US" sz="1200" dirty="0">
                <a:cs typeface="Calibri" panose="020F0502020204030204" pitchFamily="34" charset="0"/>
              </a:rPr>
              <a:t> </a:t>
            </a:r>
            <a:r>
              <a:rPr lang="en-US" sz="1200" dirty="0" err="1">
                <a:cs typeface="Calibri" panose="020F0502020204030204" pitchFamily="34" charset="0"/>
              </a:rPr>
              <a:t>khu</a:t>
            </a:r>
            <a:r>
              <a:rPr lang="en-US" sz="1200" dirty="0">
                <a:cs typeface="Calibri" panose="020F0502020204030204" pitchFamily="34" charset="0"/>
              </a:rPr>
              <a:t> </a:t>
            </a:r>
            <a:r>
              <a:rPr lang="en-US" sz="1200" dirty="0" err="1">
                <a:cs typeface="Calibri" panose="020F0502020204030204" pitchFamily="34" charset="0"/>
              </a:rPr>
              <a:t>vực</a:t>
            </a:r>
            <a:r>
              <a:rPr lang="en-US" sz="1200" dirty="0">
                <a:cs typeface="Calibri" panose="020F0502020204030204" pitchFamily="34" charset="0"/>
              </a:rPr>
              <a:t> </a:t>
            </a:r>
            <a:r>
              <a:rPr lang="en-US" sz="1200" dirty="0" err="1">
                <a:cs typeface="Calibri" panose="020F0502020204030204" pitchFamily="34" charset="0"/>
              </a:rPr>
              <a:t>có</a:t>
            </a:r>
            <a:r>
              <a:rPr lang="en-US" sz="1200" dirty="0">
                <a:cs typeface="Calibri" panose="020F0502020204030204" pitchFamily="34" charset="0"/>
              </a:rPr>
              <a:t> </a:t>
            </a:r>
            <a:r>
              <a:rPr lang="en-US" sz="1200" dirty="0" err="1">
                <a:cs typeface="Calibri" panose="020F0502020204030204" pitchFamily="34" charset="0"/>
              </a:rPr>
              <a:t>dịch</a:t>
            </a:r>
            <a:r>
              <a:rPr lang="en-US" sz="1200" dirty="0">
                <a:cs typeface="Calibri" panose="020F0502020204030204" pitchFamily="34" charset="0"/>
              </a:rPr>
              <a:t> </a:t>
            </a:r>
            <a:r>
              <a:rPr lang="en-US" sz="1200" dirty="0" err="1">
                <a:cs typeface="Calibri" panose="020F0502020204030204" pitchFamily="34" charset="0"/>
              </a:rPr>
              <a:t>để</a:t>
            </a:r>
            <a:r>
              <a:rPr lang="en-US" sz="1200" dirty="0">
                <a:cs typeface="Calibri" panose="020F0502020204030204" pitchFamily="34" charset="0"/>
              </a:rPr>
              <a:t> </a:t>
            </a:r>
            <a:r>
              <a:rPr lang="en-US" sz="1200" dirty="0" err="1">
                <a:cs typeface="Calibri" panose="020F0502020204030204" pitchFamily="34" charset="0"/>
              </a:rPr>
              <a:t>áp</a:t>
            </a:r>
            <a:r>
              <a:rPr lang="en-US" sz="1200" dirty="0">
                <a:cs typeface="Calibri" panose="020F0502020204030204" pitchFamily="34" charset="0"/>
              </a:rPr>
              <a:t> </a:t>
            </a:r>
            <a:r>
              <a:rPr lang="en-US" sz="1200" dirty="0" err="1">
                <a:cs typeface="Calibri" panose="020F0502020204030204" pitchFamily="34" charset="0"/>
              </a:rPr>
              <a:t>dụng</a:t>
            </a:r>
            <a:r>
              <a:rPr lang="en-US" sz="1200" dirty="0">
                <a:cs typeface="Calibri" panose="020F0502020204030204" pitchFamily="34" charset="0"/>
              </a:rPr>
              <a:t> </a:t>
            </a:r>
            <a:r>
              <a:rPr lang="en-US" sz="1200" dirty="0" err="1">
                <a:cs typeface="Calibri" panose="020F0502020204030204" pitchFamily="34" charset="0"/>
              </a:rPr>
              <a:t>các</a:t>
            </a:r>
            <a:r>
              <a:rPr lang="en-US" sz="1200" dirty="0">
                <a:cs typeface="Calibri" panose="020F0502020204030204" pitchFamily="34" charset="0"/>
              </a:rPr>
              <a:t> </a:t>
            </a:r>
            <a:r>
              <a:rPr lang="en-US" sz="1200" dirty="0" err="1">
                <a:cs typeface="Calibri" panose="020F0502020204030204" pitchFamily="34" charset="0"/>
              </a:rPr>
              <a:t>biện</a:t>
            </a:r>
            <a:r>
              <a:rPr lang="en-US" sz="1200" dirty="0">
                <a:cs typeface="Calibri" panose="020F0502020204030204" pitchFamily="34" charset="0"/>
              </a:rPr>
              <a:t> </a:t>
            </a:r>
            <a:r>
              <a:rPr lang="en-US" sz="1200" dirty="0" err="1">
                <a:cs typeface="Calibri" panose="020F0502020204030204" pitchFamily="34" charset="0"/>
              </a:rPr>
              <a:t>pháp</a:t>
            </a:r>
            <a:r>
              <a:rPr lang="en-US" sz="1200" dirty="0">
                <a:cs typeface="Calibri" panose="020F0502020204030204" pitchFamily="34" charset="0"/>
              </a:rPr>
              <a:t> can </a:t>
            </a:r>
            <a:r>
              <a:rPr lang="en-US" sz="1200" dirty="0" err="1">
                <a:cs typeface="Calibri" panose="020F0502020204030204" pitchFamily="34" charset="0"/>
              </a:rPr>
              <a:t>thiệp</a:t>
            </a:r>
            <a:r>
              <a:rPr lang="en-US" sz="1200" dirty="0">
                <a:cs typeface="Calibri" panose="020F0502020204030204" pitchFamily="34" charset="0"/>
              </a:rPr>
              <a:t>, </a:t>
            </a:r>
            <a:r>
              <a:rPr lang="en-US" sz="1200" dirty="0" err="1">
                <a:cs typeface="Calibri" panose="020F0502020204030204" pitchFamily="34" charset="0"/>
              </a:rPr>
              <a:t>đánh</a:t>
            </a:r>
            <a:r>
              <a:rPr lang="en-US" sz="1200" dirty="0">
                <a:cs typeface="Calibri" panose="020F0502020204030204" pitchFamily="34" charset="0"/>
              </a:rPr>
              <a:t> </a:t>
            </a:r>
            <a:r>
              <a:rPr lang="en-US" sz="1200" dirty="0" err="1">
                <a:cs typeface="Calibri" panose="020F0502020204030204" pitchFamily="34" charset="0"/>
              </a:rPr>
              <a:t>giá</a:t>
            </a:r>
            <a:r>
              <a:rPr lang="en-US" sz="1200" dirty="0">
                <a:cs typeface="Calibri" panose="020F0502020204030204" pitchFamily="34" charset="0"/>
              </a:rPr>
              <a:t> test </a:t>
            </a:r>
            <a:r>
              <a:rPr lang="en-US" sz="1200" dirty="0" err="1">
                <a:cs typeface="Calibri" panose="020F0502020204030204" pitchFamily="34" charset="0"/>
              </a:rPr>
              <a:t>chẩn</a:t>
            </a:r>
            <a:r>
              <a:rPr lang="en-US" sz="1200" dirty="0">
                <a:cs typeface="Calibri" panose="020F0502020204030204" pitchFamily="34" charset="0"/>
              </a:rPr>
              <a:t> </a:t>
            </a:r>
            <a:r>
              <a:rPr lang="en-US" sz="1200" dirty="0" err="1">
                <a:cs typeface="Calibri" panose="020F0502020204030204" pitchFamily="34" charset="0"/>
              </a:rPr>
              <a:t>đoán</a:t>
            </a:r>
            <a:endParaRPr lang="en-US" sz="1200" dirty="0">
              <a:cs typeface="Calibri" panose="020F0502020204030204" pitchFamily="34" charset="0"/>
            </a:endParaRPr>
          </a:p>
          <a:p>
            <a:pPr algn="ctr">
              <a:spcBef>
                <a:spcPts val="600"/>
              </a:spcBef>
            </a:pPr>
            <a:r>
              <a:rPr lang="en-US" sz="1200" b="1" u="sng" dirty="0">
                <a:solidFill>
                  <a:schemeClr val="tx2"/>
                </a:solidFill>
                <a:cs typeface="Calibri" panose="020F0502020204030204" pitchFamily="34" charset="0"/>
              </a:rPr>
              <a:t>WHO </a:t>
            </a:r>
            <a:r>
              <a:rPr lang="en-US" sz="1200" b="1" u="sng" dirty="0" err="1">
                <a:solidFill>
                  <a:schemeClr val="tx2"/>
                </a:solidFill>
                <a:cs typeface="Calibri" panose="020F0502020204030204" pitchFamily="34" charset="0"/>
              </a:rPr>
              <a:t>khuyến</a:t>
            </a:r>
            <a:r>
              <a:rPr lang="en-US" sz="1200" b="1" u="sng" dirty="0">
                <a:solidFill>
                  <a:schemeClr val="tx2"/>
                </a:solidFill>
                <a:cs typeface="Calibri" panose="020F0502020204030204" pitchFamily="34" charset="0"/>
              </a:rPr>
              <a:t> </a:t>
            </a:r>
            <a:r>
              <a:rPr lang="en-US" sz="1200" b="1" u="sng" dirty="0" err="1">
                <a:solidFill>
                  <a:schemeClr val="tx2"/>
                </a:solidFill>
                <a:cs typeface="Calibri" panose="020F0502020204030204" pitchFamily="34" charset="0"/>
              </a:rPr>
              <a:t>khích</a:t>
            </a:r>
            <a:r>
              <a:rPr lang="en-US" sz="1200" b="1" u="sng" dirty="0">
                <a:solidFill>
                  <a:schemeClr val="tx2"/>
                </a:solidFill>
                <a:cs typeface="Calibri" panose="020F0502020204030204" pitchFamily="34" charset="0"/>
              </a:rPr>
              <a:t> chia </a:t>
            </a:r>
            <a:r>
              <a:rPr lang="en-US" sz="1200" b="1" u="sng" dirty="0" err="1">
                <a:solidFill>
                  <a:schemeClr val="tx2"/>
                </a:solidFill>
                <a:cs typeface="Calibri" panose="020F0502020204030204" pitchFamily="34" charset="0"/>
              </a:rPr>
              <a:t>sẻ</a:t>
            </a:r>
            <a:r>
              <a:rPr lang="en-US" sz="1200" b="1" u="sng" dirty="0">
                <a:solidFill>
                  <a:schemeClr val="tx2"/>
                </a:solidFill>
                <a:cs typeface="Calibri" panose="020F0502020204030204" pitchFamily="34" charset="0"/>
              </a:rPr>
              <a:t> </a:t>
            </a:r>
            <a:r>
              <a:rPr lang="en-US" sz="1200" b="1" u="sng" dirty="0" err="1">
                <a:solidFill>
                  <a:schemeClr val="tx2"/>
                </a:solidFill>
                <a:cs typeface="Calibri" panose="020F0502020204030204" pitchFamily="34" charset="0"/>
              </a:rPr>
              <a:t>thông</a:t>
            </a:r>
            <a:r>
              <a:rPr lang="en-US" sz="1200" b="1" u="sng" dirty="0">
                <a:solidFill>
                  <a:schemeClr val="tx2"/>
                </a:solidFill>
                <a:cs typeface="Calibri" panose="020F0502020204030204" pitchFamily="34" charset="0"/>
              </a:rPr>
              <a:t> tin </a:t>
            </a:r>
            <a:r>
              <a:rPr lang="en-US" sz="1200" b="1" u="sng" dirty="0" err="1">
                <a:solidFill>
                  <a:schemeClr val="tx2"/>
                </a:solidFill>
                <a:cs typeface="Calibri" panose="020F0502020204030204" pitchFamily="34" charset="0"/>
              </a:rPr>
              <a:t>về</a:t>
            </a:r>
            <a:r>
              <a:rPr lang="en-US" sz="1200" b="1" u="sng" dirty="0">
                <a:solidFill>
                  <a:schemeClr val="tx2"/>
                </a:solidFill>
                <a:cs typeface="Calibri" panose="020F0502020204030204" pitchFamily="34" charset="0"/>
              </a:rPr>
              <a:t> </a:t>
            </a:r>
            <a:r>
              <a:rPr lang="en-US" sz="1200" b="1" u="sng" dirty="0" err="1">
                <a:solidFill>
                  <a:schemeClr val="tx2"/>
                </a:solidFill>
                <a:cs typeface="Calibri" panose="020F0502020204030204" pitchFamily="34" charset="0"/>
              </a:rPr>
              <a:t>trình</a:t>
            </a:r>
            <a:r>
              <a:rPr lang="en-US" sz="1200" b="1" u="sng" dirty="0">
                <a:solidFill>
                  <a:schemeClr val="tx2"/>
                </a:solidFill>
                <a:cs typeface="Calibri" panose="020F0502020204030204" pitchFamily="34" charset="0"/>
              </a:rPr>
              <a:t> </a:t>
            </a:r>
            <a:r>
              <a:rPr lang="en-US" sz="1200" b="1" u="sng" dirty="0" err="1">
                <a:solidFill>
                  <a:schemeClr val="tx2"/>
                </a:solidFill>
                <a:cs typeface="Calibri" panose="020F0502020204030204" pitchFamily="34" charset="0"/>
              </a:rPr>
              <a:t>tự</a:t>
            </a:r>
            <a:r>
              <a:rPr lang="en-US" sz="1200" b="1" u="sng" dirty="0">
                <a:solidFill>
                  <a:schemeClr val="tx2"/>
                </a:solidFill>
                <a:cs typeface="Calibri" panose="020F0502020204030204" pitchFamily="34" charset="0"/>
              </a:rPr>
              <a:t> gen </a:t>
            </a:r>
            <a:r>
              <a:rPr lang="en-US" b="1" u="sng" dirty="0" err="1">
                <a:solidFill>
                  <a:schemeClr val="tx2"/>
                </a:solidFill>
                <a:cs typeface="Calibri" panose="020F0502020204030204" pitchFamily="34" charset="0"/>
              </a:rPr>
              <a:t>trong</a:t>
            </a:r>
            <a:r>
              <a:rPr lang="en-US" b="1" u="sng" dirty="0">
                <a:solidFill>
                  <a:schemeClr val="tx2"/>
                </a:solidFill>
                <a:cs typeface="Calibri" panose="020F0502020204030204" pitchFamily="34" charset="0"/>
              </a:rPr>
              <a:t> </a:t>
            </a:r>
            <a:r>
              <a:rPr lang="en-US" b="1" u="sng" dirty="0" err="1">
                <a:solidFill>
                  <a:schemeClr val="tx2"/>
                </a:solidFill>
                <a:cs typeface="Calibri" panose="020F0502020204030204" pitchFamily="34" charset="0"/>
              </a:rPr>
              <a:t>cộng</a:t>
            </a:r>
            <a:r>
              <a:rPr lang="en-US" b="1" u="sng" dirty="0">
                <a:solidFill>
                  <a:schemeClr val="tx2"/>
                </a:solidFill>
                <a:cs typeface="Calibri" panose="020F0502020204030204" pitchFamily="34" charset="0"/>
              </a:rPr>
              <a:t> </a:t>
            </a:r>
            <a:r>
              <a:rPr lang="en-US" b="1" u="sng" dirty="0" err="1">
                <a:solidFill>
                  <a:schemeClr val="tx2"/>
                </a:solidFill>
                <a:cs typeface="Calibri" panose="020F0502020204030204" pitchFamily="34" charset="0"/>
              </a:rPr>
              <a:t>đồng</a:t>
            </a:r>
            <a:r>
              <a:rPr lang="en-US" b="1" u="sng" dirty="0">
                <a:solidFill>
                  <a:schemeClr val="tx2"/>
                </a:solidFill>
                <a:cs typeface="Calibri" panose="020F0502020204030204" pitchFamily="34" charset="0"/>
              </a:rPr>
              <a:t> </a:t>
            </a:r>
            <a:r>
              <a:rPr lang="en-US" b="1" u="sng" dirty="0" err="1">
                <a:solidFill>
                  <a:schemeClr val="tx2"/>
                </a:solidFill>
                <a:cs typeface="Calibri" panose="020F0502020204030204" pitchFamily="34" charset="0"/>
              </a:rPr>
              <a:t>quốc</a:t>
            </a:r>
            <a:r>
              <a:rPr lang="en-US" b="1" u="sng" dirty="0">
                <a:solidFill>
                  <a:schemeClr val="tx2"/>
                </a:solidFill>
                <a:cs typeface="Calibri" panose="020F0502020204030204" pitchFamily="34" charset="0"/>
              </a:rPr>
              <a:t> </a:t>
            </a:r>
            <a:r>
              <a:rPr lang="en-US" b="1" u="sng" dirty="0" err="1">
                <a:solidFill>
                  <a:schemeClr val="tx2"/>
                </a:solidFill>
                <a:cs typeface="Calibri" panose="020F0502020204030204" pitchFamily="34" charset="0"/>
              </a:rPr>
              <a:t>tế</a:t>
            </a:r>
            <a:r>
              <a:rPr lang="en-US" b="1" u="sng" dirty="0">
                <a:solidFill>
                  <a:schemeClr val="tx2"/>
                </a:solidFill>
                <a:cs typeface="Calibri" panose="020F0502020204030204" pitchFamily="34" charset="0"/>
              </a:rPr>
              <a:t> </a:t>
            </a:r>
            <a:r>
              <a:rPr lang="en-US" b="1" u="sng" dirty="0" err="1">
                <a:solidFill>
                  <a:schemeClr val="tx2"/>
                </a:solidFill>
                <a:cs typeface="Calibri" panose="020F0502020204030204" pitchFamily="34" charset="0"/>
              </a:rPr>
              <a:t>và</a:t>
            </a:r>
            <a:r>
              <a:rPr lang="en-US" b="1" u="sng" dirty="0">
                <a:solidFill>
                  <a:schemeClr val="tx2"/>
                </a:solidFill>
                <a:cs typeface="Calibri" panose="020F0502020204030204" pitchFamily="34" charset="0"/>
              </a:rPr>
              <a:t> </a:t>
            </a:r>
            <a:r>
              <a:rPr lang="en-US" b="1" u="sng" dirty="0" err="1">
                <a:solidFill>
                  <a:schemeClr val="tx2"/>
                </a:solidFill>
                <a:cs typeface="Calibri" panose="020F0502020204030204" pitchFamily="34" charset="0"/>
              </a:rPr>
              <a:t>báo</a:t>
            </a:r>
            <a:r>
              <a:rPr lang="en-US" b="1" u="sng" dirty="0">
                <a:solidFill>
                  <a:schemeClr val="tx2"/>
                </a:solidFill>
                <a:cs typeface="Calibri" panose="020F0502020204030204" pitchFamily="34" charset="0"/>
              </a:rPr>
              <a:t> </a:t>
            </a:r>
            <a:r>
              <a:rPr lang="en-US" b="1" u="sng" dirty="0" err="1">
                <a:solidFill>
                  <a:schemeClr val="tx2"/>
                </a:solidFill>
                <a:cs typeface="Calibri" panose="020F0502020204030204" pitchFamily="34" charset="0"/>
              </a:rPr>
              <a:t>cáo</a:t>
            </a:r>
            <a:r>
              <a:rPr lang="en-US" b="1" u="sng" dirty="0">
                <a:solidFill>
                  <a:schemeClr val="tx2"/>
                </a:solidFill>
                <a:cs typeface="Calibri" panose="020F0502020204030204" pitchFamily="34" charset="0"/>
              </a:rPr>
              <a:t> </a:t>
            </a:r>
            <a:r>
              <a:rPr lang="en-US" b="1" u="sng" dirty="0" err="1">
                <a:solidFill>
                  <a:schemeClr val="tx2"/>
                </a:solidFill>
                <a:cs typeface="Calibri" panose="020F0502020204030204" pitchFamily="34" charset="0"/>
              </a:rPr>
              <a:t>về</a:t>
            </a:r>
            <a:r>
              <a:rPr lang="en-US" b="1" u="sng" dirty="0">
                <a:solidFill>
                  <a:schemeClr val="tx2"/>
                </a:solidFill>
                <a:cs typeface="Calibri" panose="020F0502020204030204" pitchFamily="34" charset="0"/>
              </a:rPr>
              <a:t> </a:t>
            </a:r>
            <a:r>
              <a:rPr lang="en-US" b="1" u="sng" dirty="0" err="1">
                <a:solidFill>
                  <a:schemeClr val="tx2"/>
                </a:solidFill>
                <a:cs typeface="Calibri" panose="020F0502020204030204" pitchFamily="34" charset="0"/>
              </a:rPr>
              <a:t>Biến</a:t>
            </a:r>
            <a:r>
              <a:rPr lang="en-US" b="1" u="sng" dirty="0">
                <a:solidFill>
                  <a:schemeClr val="tx2"/>
                </a:solidFill>
                <a:cs typeface="Calibri" panose="020F0502020204030204" pitchFamily="34" charset="0"/>
              </a:rPr>
              <a:t> </a:t>
            </a:r>
            <a:r>
              <a:rPr lang="en-US" b="1" u="sng" dirty="0" err="1">
                <a:solidFill>
                  <a:schemeClr val="tx2"/>
                </a:solidFill>
                <a:cs typeface="Calibri" panose="020F0502020204030204" pitchFamily="34" charset="0"/>
              </a:rPr>
              <a:t>thể</a:t>
            </a:r>
            <a:r>
              <a:rPr lang="en-US" b="1" u="sng" dirty="0">
                <a:solidFill>
                  <a:schemeClr val="tx2"/>
                </a:solidFill>
                <a:cs typeface="Calibri" panose="020F0502020204030204" pitchFamily="34" charset="0"/>
              </a:rPr>
              <a:t> </a:t>
            </a:r>
            <a:r>
              <a:rPr lang="en-US" b="1" u="sng" dirty="0" err="1">
                <a:solidFill>
                  <a:schemeClr val="tx2"/>
                </a:solidFill>
                <a:cs typeface="Calibri" panose="020F0502020204030204" pitchFamily="34" charset="0"/>
              </a:rPr>
              <a:t>đáng</a:t>
            </a:r>
            <a:r>
              <a:rPr lang="en-US" b="1" u="sng" dirty="0">
                <a:solidFill>
                  <a:schemeClr val="tx2"/>
                </a:solidFill>
                <a:cs typeface="Calibri" panose="020F0502020204030204" pitchFamily="34" charset="0"/>
              </a:rPr>
              <a:t> </a:t>
            </a:r>
            <a:r>
              <a:rPr lang="en-US" b="1" u="sng" dirty="0" err="1">
                <a:solidFill>
                  <a:schemeClr val="tx2"/>
                </a:solidFill>
                <a:cs typeface="Calibri" panose="020F0502020204030204" pitchFamily="34" charset="0"/>
              </a:rPr>
              <a:t>quan</a:t>
            </a:r>
            <a:r>
              <a:rPr lang="en-US" b="1" u="sng" dirty="0">
                <a:solidFill>
                  <a:schemeClr val="tx2"/>
                </a:solidFill>
                <a:cs typeface="Calibri" panose="020F0502020204030204" pitchFamily="34" charset="0"/>
              </a:rPr>
              <a:t> </a:t>
            </a:r>
            <a:r>
              <a:rPr lang="en-US" b="1" u="sng" dirty="0" err="1">
                <a:solidFill>
                  <a:schemeClr val="tx2"/>
                </a:solidFill>
                <a:cs typeface="Calibri" panose="020F0502020204030204" pitchFamily="34" charset="0"/>
              </a:rPr>
              <a:t>tâm</a:t>
            </a:r>
            <a:r>
              <a:rPr lang="en-US" b="1" u="sng" dirty="0">
                <a:solidFill>
                  <a:schemeClr val="tx2"/>
                </a:solidFill>
                <a:cs typeface="Calibri" panose="020F0502020204030204" pitchFamily="34" charset="0"/>
              </a:rPr>
              <a:t>/ </a:t>
            </a:r>
            <a:r>
              <a:rPr lang="en-US" b="1" u="sng" dirty="0" err="1">
                <a:solidFill>
                  <a:schemeClr val="tx2"/>
                </a:solidFill>
                <a:cs typeface="Calibri" panose="020F0502020204030204" pitchFamily="34" charset="0"/>
              </a:rPr>
              <a:t>biến</a:t>
            </a:r>
            <a:r>
              <a:rPr lang="en-US" b="1" u="sng" dirty="0">
                <a:solidFill>
                  <a:schemeClr val="tx2"/>
                </a:solidFill>
                <a:cs typeface="Calibri" panose="020F0502020204030204" pitchFamily="34" charset="0"/>
              </a:rPr>
              <a:t> </a:t>
            </a:r>
            <a:r>
              <a:rPr lang="en-US" b="1" u="sng" dirty="0" err="1">
                <a:solidFill>
                  <a:schemeClr val="tx2"/>
                </a:solidFill>
                <a:cs typeface="Calibri" panose="020F0502020204030204" pitchFamily="34" charset="0"/>
              </a:rPr>
              <a:t>thể</a:t>
            </a:r>
            <a:r>
              <a:rPr lang="en-US" b="1" u="sng" dirty="0">
                <a:solidFill>
                  <a:schemeClr val="tx2"/>
                </a:solidFill>
                <a:cs typeface="Calibri" panose="020F0502020204030204" pitchFamily="34" charset="0"/>
              </a:rPr>
              <a:t> </a:t>
            </a:r>
            <a:r>
              <a:rPr lang="en-US" b="1" u="sng" dirty="0" err="1">
                <a:solidFill>
                  <a:schemeClr val="tx2"/>
                </a:solidFill>
                <a:cs typeface="Calibri" panose="020F0502020204030204" pitchFamily="34" charset="0"/>
              </a:rPr>
              <a:t>đáng</a:t>
            </a:r>
            <a:r>
              <a:rPr lang="en-US" b="1" u="sng" dirty="0">
                <a:solidFill>
                  <a:schemeClr val="tx2"/>
                </a:solidFill>
                <a:cs typeface="Calibri" panose="020F0502020204030204" pitchFamily="34" charset="0"/>
              </a:rPr>
              <a:t> lo </a:t>
            </a:r>
            <a:r>
              <a:rPr lang="en-US" b="1" u="sng" dirty="0" err="1">
                <a:solidFill>
                  <a:schemeClr val="tx2"/>
                </a:solidFill>
                <a:cs typeface="Calibri" panose="020F0502020204030204" pitchFamily="34" charset="0"/>
              </a:rPr>
              <a:t>ngại</a:t>
            </a:r>
            <a:r>
              <a:rPr lang="en-US" b="1" u="sng" dirty="0">
                <a:solidFill>
                  <a:schemeClr val="tx2"/>
                </a:solidFill>
                <a:cs typeface="Calibri" panose="020F0502020204030204" pitchFamily="34" charset="0"/>
              </a:rPr>
              <a:t> (VOI/ VOC)</a:t>
            </a:r>
            <a:endParaRPr lang="en-US" b="1" u="sng" dirty="0">
              <a:solidFill>
                <a:srgbClr val="00B050"/>
              </a:solidFill>
              <a:cs typeface="Calibri" panose="020F0502020204030204" pitchFamily="34" charset="0"/>
            </a:endParaRPr>
          </a:p>
          <a:p>
            <a:r>
              <a:rPr lang="vi-VN" sz="1200" b="0" i="0" kern="1200" dirty="0">
                <a:solidFill>
                  <a:schemeClr val="tx1"/>
                </a:solidFill>
                <a:latin typeface="+mn-lt"/>
                <a:ea typeface="+mn-ea"/>
                <a:cs typeface="+mn-cs"/>
              </a:rPr>
              <a:t>sự biến đổi chỉ xảy </a:t>
            </a:r>
            <a:r>
              <a:rPr lang="en-US" sz="1200" b="0" i="0" kern="1200" dirty="0">
                <a:solidFill>
                  <a:schemeClr val="tx1"/>
                </a:solidFill>
                <a:latin typeface="+mn-lt"/>
                <a:ea typeface="+mn-ea"/>
                <a:cs typeface="+mn-cs"/>
              </a:rPr>
              <a:t>ra </a:t>
            </a:r>
            <a:r>
              <a:rPr lang="en-US" sz="1200" b="0" i="0" kern="1200" dirty="0" err="1">
                <a:solidFill>
                  <a:schemeClr val="tx1"/>
                </a:solidFill>
                <a:latin typeface="+mn-lt"/>
                <a:ea typeface="+mn-ea"/>
                <a:cs typeface="+mn-cs"/>
              </a:rPr>
              <a:t>chủ</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yếu</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tại</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các</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vùng</a:t>
            </a:r>
            <a:r>
              <a:rPr lang="vi-VN" sz="1200" b="0" i="0" kern="1200" dirty="0">
                <a:solidFill>
                  <a:schemeClr val="tx1"/>
                </a:solidFill>
                <a:latin typeface="+mn-lt"/>
                <a:ea typeface="+mn-ea"/>
                <a:cs typeface="+mn-cs"/>
              </a:rPr>
              <a:t>, bao gồm ORF1a, ORF3a và ORF</a:t>
            </a:r>
            <a:r>
              <a:rPr lang="en-US" sz="1200" b="0" i="0" kern="1200" dirty="0">
                <a:solidFill>
                  <a:schemeClr val="tx1"/>
                </a:solidFill>
                <a:latin typeface="+mn-lt"/>
                <a:ea typeface="+mn-ea"/>
                <a:cs typeface="+mn-cs"/>
              </a:rPr>
              <a:t>7a. </a:t>
            </a:r>
            <a:r>
              <a:rPr lang="en-US" sz="1200" b="0" i="0" kern="1200" dirty="0" err="1">
                <a:solidFill>
                  <a:schemeClr val="tx1"/>
                </a:solidFill>
                <a:latin typeface="+mn-lt"/>
                <a:ea typeface="+mn-ea"/>
                <a:cs typeface="+mn-cs"/>
              </a:rPr>
              <a:t>phân</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tích</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trình</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tự</a:t>
            </a:r>
            <a:r>
              <a:rPr lang="en-US" sz="1200" b="0" i="0" kern="1200" dirty="0">
                <a:solidFill>
                  <a:schemeClr val="tx1"/>
                </a:solidFill>
                <a:latin typeface="+mn-lt"/>
                <a:ea typeface="+mn-ea"/>
                <a:cs typeface="+mn-cs"/>
              </a:rPr>
              <a:t> gen </a:t>
            </a:r>
            <a:r>
              <a:rPr lang="en-US" sz="1200" b="0" i="0" kern="1200" dirty="0" err="1">
                <a:solidFill>
                  <a:schemeClr val="tx1"/>
                </a:solidFill>
                <a:latin typeface="+mn-lt"/>
                <a:ea typeface="+mn-ea"/>
                <a:cs typeface="+mn-cs"/>
              </a:rPr>
              <a:t>có</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thể</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cung</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cấp</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thông</a:t>
            </a:r>
            <a:r>
              <a:rPr lang="en-US" sz="1200" b="0" i="0" kern="1200" dirty="0">
                <a:solidFill>
                  <a:schemeClr val="tx1"/>
                </a:solidFill>
                <a:latin typeface="+mn-lt"/>
                <a:ea typeface="+mn-ea"/>
                <a:cs typeface="+mn-cs"/>
              </a:rPr>
              <a:t> tin </a:t>
            </a:r>
            <a:r>
              <a:rPr lang="en-US" sz="1200" b="0" i="0" kern="1200" dirty="0" err="1">
                <a:solidFill>
                  <a:schemeClr val="tx1"/>
                </a:solidFill>
                <a:latin typeface="+mn-lt"/>
                <a:ea typeface="+mn-ea"/>
                <a:cs typeface="+mn-cs"/>
              </a:rPr>
              <a:t>cần</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thiết</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và</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cung</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cấp</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các</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biện</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pháp</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kiểm</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soát</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lây</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truyền</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phát</a:t>
            </a:r>
            <a:r>
              <a:rPr lang="en-US" sz="1200" b="0" i="0" kern="1200" baseline="0" dirty="0">
                <a:solidFill>
                  <a:schemeClr val="tx1"/>
                </a:solidFill>
                <a:latin typeface="+mn-lt"/>
                <a:ea typeface="+mn-ea"/>
                <a:cs typeface="+mn-cs"/>
              </a:rPr>
              <a:t> </a:t>
            </a:r>
            <a:r>
              <a:rPr lang="en-US" sz="1200" b="0" i="0" kern="1200" baseline="0" dirty="0" err="1">
                <a:solidFill>
                  <a:schemeClr val="tx1"/>
                </a:solidFill>
                <a:latin typeface="+mn-lt"/>
                <a:ea typeface="+mn-ea"/>
                <a:cs typeface="+mn-cs"/>
              </a:rPr>
              <a:t>hiện</a:t>
            </a:r>
            <a:endParaRPr lang="en-US" dirty="0"/>
          </a:p>
        </p:txBody>
      </p:sp>
      <p:sp>
        <p:nvSpPr>
          <p:cNvPr id="4" name="Slide Number Placeholder 3"/>
          <p:cNvSpPr>
            <a:spLocks noGrp="1"/>
          </p:cNvSpPr>
          <p:nvPr>
            <p:ph type="sldNum" sz="quarter" idx="5"/>
          </p:nvPr>
        </p:nvSpPr>
        <p:spPr/>
        <p:txBody>
          <a:bodyPr/>
          <a:lstStyle/>
          <a:p>
            <a:fld id="{1BCD7078-2786-48AA-80B4-B0ADB71253BA}" type="slidenum">
              <a:rPr lang="en-US" smtClean="0"/>
              <a:pPr/>
              <a:t>9</a:t>
            </a:fld>
            <a:endParaRPr lang="en-US"/>
          </a:p>
        </p:txBody>
      </p:sp>
    </p:spTree>
    <p:extLst>
      <p:ext uri="{BB962C8B-B14F-4D97-AF65-F5344CB8AC3E}">
        <p14:creationId xmlns:p14="http://schemas.microsoft.com/office/powerpoint/2010/main" val="354973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Kết quả được công bố vào ngày 6 tháng 3 năm 2021. Những kết quả mới này xác nhận hiệu quả của hai liều so với B.1.167.2, nhưng cho thấy hiệu quả thấp hơn đối với chế độ một liều.</a:t>
            </a:r>
            <a:endParaRPr lang="en-US" dirty="0"/>
          </a:p>
        </p:txBody>
      </p:sp>
      <p:sp>
        <p:nvSpPr>
          <p:cNvPr id="4" name="Slide Number Placeholder 3"/>
          <p:cNvSpPr>
            <a:spLocks noGrp="1"/>
          </p:cNvSpPr>
          <p:nvPr>
            <p:ph type="sldNum" sz="quarter" idx="5"/>
          </p:nvPr>
        </p:nvSpPr>
        <p:spPr/>
        <p:txBody>
          <a:bodyPr/>
          <a:lstStyle/>
          <a:p>
            <a:pPr>
              <a:defRPr/>
            </a:pPr>
            <a:fld id="{37BB54D5-1BB5-4011-8A09-946671958AC7}" type="slidenum">
              <a:rPr lang="en-US" smtClean="0"/>
              <a:pPr>
                <a:defRPr/>
              </a:pPr>
              <a:t>10</a:t>
            </a:fld>
            <a:endParaRPr lang="en-US"/>
          </a:p>
        </p:txBody>
      </p:sp>
    </p:spTree>
    <p:extLst>
      <p:ext uri="{BB962C8B-B14F-4D97-AF65-F5344CB8AC3E}">
        <p14:creationId xmlns:p14="http://schemas.microsoft.com/office/powerpoint/2010/main" val="1064121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2DA047-BEA8-4E40-B909-DD67E7449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586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D9F8F36-812F-4F07-824A-9A1B3F7FE9B2}"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3429000" y="6324600"/>
            <a:ext cx="5638800" cy="476250"/>
          </a:xfrm>
          <a:prstGeom prst="rect">
            <a:avLst/>
          </a:prstGeom>
          <a:solidFill>
            <a:schemeClr val="bg1"/>
          </a:solidFill>
          <a:ln w="9525">
            <a:noFill/>
            <a:miter lim="800000"/>
          </a:ln>
          <a:effectLst/>
        </p:spPr>
        <p:txBody>
          <a:bodyPr/>
          <a:lstStyle>
            <a:lvl1pPr>
              <a:defRPr sz="2000">
                <a:solidFill>
                  <a:srgbClr val="0070C0"/>
                </a:solidFill>
                <a:latin typeface="Arial Black" pitchFamily="34" charset="0"/>
              </a:defRPr>
            </a:lvl1pPr>
          </a:lstStyle>
          <a:p>
            <a:pPr algn="ctr" eaLnBrk="1" hangingPunct="1">
              <a:defRPr/>
            </a:pPr>
            <a:r>
              <a:rPr lang="en-US"/>
              <a:t>UNIVERSITY MEDICAL CENTER</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48BD9003-CE8C-4E5E-B248-FEC4BB3416CC}"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3429000" y="6324600"/>
            <a:ext cx="5638800" cy="476250"/>
          </a:xfrm>
          <a:prstGeom prst="rect">
            <a:avLst/>
          </a:prstGeom>
          <a:solidFill>
            <a:schemeClr val="bg1"/>
          </a:solidFill>
          <a:ln w="9525">
            <a:noFill/>
            <a:miter lim="800000"/>
          </a:ln>
          <a:effectLst/>
        </p:spPr>
        <p:txBody>
          <a:bodyPr/>
          <a:lstStyle>
            <a:lvl1pPr>
              <a:defRPr sz="2000">
                <a:solidFill>
                  <a:srgbClr val="0070C0"/>
                </a:solidFill>
                <a:latin typeface="Arial Black" pitchFamily="34" charset="0"/>
              </a:defRPr>
            </a:lvl1pPr>
          </a:lstStyle>
          <a:p>
            <a:pPr algn="ctr" eaLnBrk="1" hangingPunct="1">
              <a:defRPr/>
            </a:pPr>
            <a:r>
              <a:rPr lang="en-US"/>
              <a:t>UNIVERSITY MEDICAL CENTER</a:t>
            </a:r>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3751A85-CD98-4D77-8373-D46EC1BDE285}" type="slidenum">
              <a:rPr lang="en-US"/>
              <a:pPr>
                <a:defRPr/>
              </a:pPr>
              <a:t>‹#›</a:t>
            </a:fld>
            <a:endParaRPr lang="en-US"/>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11"/>
          <p:cNvSpPr>
            <a:spLocks noGrp="1"/>
          </p:cNvSpPr>
          <p:nvPr>
            <p:ph type="sldNum" sz="quarter" idx="4"/>
          </p:nvPr>
        </p:nvSpPr>
        <p:spPr>
          <a:xfrm>
            <a:off x="71265" y="6400802"/>
            <a:ext cx="1224136" cy="409749"/>
          </a:xfrm>
          <a:prstGeom prst="rect">
            <a:avLst/>
          </a:prstGeom>
        </p:spPr>
        <p:txBody>
          <a:bodyPr vert="horz" lIns="91440" tIns="45720" rIns="91440" bIns="45720" rtlCol="0" anchor="ctr"/>
          <a:lstStyle>
            <a:lvl1pPr algn="l">
              <a:defRPr sz="900">
                <a:solidFill>
                  <a:schemeClr val="bg1"/>
                </a:solidFill>
              </a:defRPr>
            </a:lvl1pPr>
          </a:lstStyle>
          <a:p>
            <a:fld id="{C6B8F647-C11A-4B15-AAFF-7D767C388590}" type="slidenum">
              <a:rPr lang="en-GB" smtClean="0"/>
              <a:pPr/>
              <a:t>‹#›</a:t>
            </a:fld>
            <a:endParaRPr lang="en-GB" dirty="0"/>
          </a:p>
        </p:txBody>
      </p:sp>
    </p:spTree>
    <p:extLst>
      <p:ext uri="{BB962C8B-B14F-4D97-AF65-F5344CB8AC3E}">
        <p14:creationId xmlns:p14="http://schemas.microsoft.com/office/powerpoint/2010/main" val="496147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lvl1pPr algn="l">
              <a:defRPr sz="2700"/>
            </a:lvl1pPr>
          </a:lstStyle>
          <a:p>
            <a:r>
              <a:rPr lang="en-US" dirty="0"/>
              <a:t>Click to edit Master title style</a:t>
            </a:r>
            <a:endParaRPr lang="en-GB" dirty="0"/>
          </a:p>
        </p:txBody>
      </p:sp>
      <p:sp>
        <p:nvSpPr>
          <p:cNvPr id="3" name="Content Placeholder 2"/>
          <p:cNvSpPr>
            <a:spLocks noGrp="1"/>
          </p:cNvSpPr>
          <p:nvPr>
            <p:ph idx="1"/>
          </p:nvPr>
        </p:nvSpPr>
        <p:spPr>
          <a:xfrm>
            <a:off x="457200" y="1295402"/>
            <a:ext cx="8229600" cy="4830763"/>
          </a:xfrm>
        </p:spPr>
        <p:txBody>
          <a:bodyPr/>
          <a:lstStyle>
            <a:lvl1pPr>
              <a:buClr>
                <a:srgbClr val="007AB0"/>
              </a:buClr>
              <a:defRPr/>
            </a:lvl1pPr>
            <a:lvl2pPr>
              <a:buClr>
                <a:srgbClr val="007AB0"/>
              </a:buClr>
              <a:defRPr/>
            </a:lvl2pPr>
            <a:lvl3pPr>
              <a:buClr>
                <a:srgbClr val="007AB0"/>
              </a:buClr>
              <a:defRPr/>
            </a:lvl3pPr>
            <a:lvl4pPr>
              <a:buClr>
                <a:srgbClr val="007AB0"/>
              </a:buClr>
              <a:defRPr/>
            </a:lvl4pPr>
            <a:lvl5pPr>
              <a:buClr>
                <a:srgbClr val="007AB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11"/>
          <p:cNvSpPr>
            <a:spLocks noGrp="1"/>
          </p:cNvSpPr>
          <p:nvPr>
            <p:ph type="sldNum" sz="quarter" idx="4"/>
          </p:nvPr>
        </p:nvSpPr>
        <p:spPr>
          <a:xfrm>
            <a:off x="71265" y="6400802"/>
            <a:ext cx="1224136" cy="409749"/>
          </a:xfrm>
          <a:prstGeom prst="rect">
            <a:avLst/>
          </a:prstGeom>
        </p:spPr>
        <p:txBody>
          <a:bodyPr vert="horz" lIns="91440" tIns="45720" rIns="91440" bIns="45720" rtlCol="0" anchor="ctr"/>
          <a:lstStyle>
            <a:lvl1pPr algn="l">
              <a:defRPr sz="900">
                <a:solidFill>
                  <a:schemeClr val="bg1"/>
                </a:solidFill>
              </a:defRPr>
            </a:lvl1pPr>
          </a:lstStyle>
          <a:p>
            <a:fld id="{C6B8F647-C11A-4B15-AAFF-7D767C388590}" type="slidenum">
              <a:rPr lang="en-GB" smtClean="0"/>
              <a:pPr/>
              <a:t>‹#›</a:t>
            </a:fld>
            <a:endParaRPr lang="en-GB" dirty="0"/>
          </a:p>
        </p:txBody>
      </p:sp>
      <p:cxnSp>
        <p:nvCxnSpPr>
          <p:cNvPr id="6" name="Straight Connector 5"/>
          <p:cNvCxnSpPr/>
          <p:nvPr userDrawn="1"/>
        </p:nvCxnSpPr>
        <p:spPr>
          <a:xfrm>
            <a:off x="395536" y="980728"/>
            <a:ext cx="8367464" cy="0"/>
          </a:xfrm>
          <a:prstGeom prst="line">
            <a:avLst/>
          </a:prstGeom>
          <a:ln>
            <a:solidFill>
              <a:srgbClr val="007AB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415272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bwMode="gray">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0B70C5-F179-4AF9-84A4-81D419FF24B3}"/>
              </a:ext>
            </a:extLst>
          </p:cNvPr>
          <p:cNvPicPr>
            <a:picLocks noChangeAspect="1"/>
          </p:cNvPicPr>
          <p:nvPr userDrawn="1"/>
        </p:nvPicPr>
        <p:blipFill rotWithShape="1">
          <a:blip r:embed="rId2"/>
          <a:srcRect r="16654"/>
          <a:stretch/>
        </p:blipFill>
        <p:spPr>
          <a:xfrm flipH="1" flipV="1">
            <a:off x="-1" y="-4"/>
            <a:ext cx="8964087" cy="6439247"/>
          </a:xfrm>
          <a:prstGeom prst="rect">
            <a:avLst/>
          </a:prstGeom>
        </p:spPr>
      </p:pic>
      <p:sp>
        <p:nvSpPr>
          <p:cNvPr id="22" name="Freeform 29">
            <a:extLst>
              <a:ext uri="{FF2B5EF4-FFF2-40B4-BE49-F238E27FC236}">
                <a16:creationId xmlns:a16="http://schemas.microsoft.com/office/drawing/2014/main" id="{31CB9119-214D-488B-A3F9-1CD415C2FC7D}"/>
              </a:ext>
            </a:extLst>
          </p:cNvPr>
          <p:cNvSpPr/>
          <p:nvPr userDrawn="1"/>
        </p:nvSpPr>
        <p:spPr>
          <a:xfrm>
            <a:off x="-3579" y="0"/>
            <a:ext cx="9148452" cy="6858835"/>
          </a:xfrm>
          <a:custGeom>
            <a:avLst/>
            <a:gdLst>
              <a:gd name="connsiteX0" fmla="*/ 8854389 w 9148452"/>
              <a:gd name="connsiteY0" fmla="*/ 0 h 5143500"/>
              <a:gd name="connsiteX1" fmla="*/ 9148452 w 9148452"/>
              <a:gd name="connsiteY1" fmla="*/ 0 h 5143500"/>
              <a:gd name="connsiteX2" fmla="*/ 9148452 w 9148452"/>
              <a:gd name="connsiteY2" fmla="*/ 5143500 h 5143500"/>
              <a:gd name="connsiteX3" fmla="*/ 0 w 9148452"/>
              <a:gd name="connsiteY3" fmla="*/ 5143500 h 5143500"/>
              <a:gd name="connsiteX4" fmla="*/ 0 w 9148452"/>
              <a:gd name="connsiteY4" fmla="*/ 4458788 h 5143500"/>
              <a:gd name="connsiteX5" fmla="*/ 8111243 w 9148452"/>
              <a:gd name="connsiteY5" fmla="*/ 4458788 h 5143500"/>
              <a:gd name="connsiteX6" fmla="*/ 8854389 w 9148452"/>
              <a:gd name="connsiteY6" fmla="*/ 371564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8452" h="5143500">
                <a:moveTo>
                  <a:pt x="8854389" y="0"/>
                </a:moveTo>
                <a:lnTo>
                  <a:pt x="9148452" y="0"/>
                </a:lnTo>
                <a:lnTo>
                  <a:pt x="9148452" y="5143500"/>
                </a:lnTo>
                <a:lnTo>
                  <a:pt x="0" y="5143500"/>
                </a:lnTo>
                <a:lnTo>
                  <a:pt x="0" y="4458788"/>
                </a:lnTo>
                <a:lnTo>
                  <a:pt x="8111243" y="4458788"/>
                </a:lnTo>
                <a:cubicBezTo>
                  <a:pt x="8521671" y="4458788"/>
                  <a:pt x="8854389" y="4126070"/>
                  <a:pt x="8854389" y="37156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FFFF"/>
              </a:solidFill>
            </a:endParaRPr>
          </a:p>
        </p:txBody>
      </p:sp>
      <p:sp>
        <p:nvSpPr>
          <p:cNvPr id="2" name="Title 1"/>
          <p:cNvSpPr>
            <a:spLocks noGrp="1"/>
          </p:cNvSpPr>
          <p:nvPr>
            <p:ph type="ctrTitle" hasCustomPrompt="1"/>
          </p:nvPr>
        </p:nvSpPr>
        <p:spPr bwMode="gray">
          <a:xfrm>
            <a:off x="1221199" y="471057"/>
            <a:ext cx="4778769" cy="817609"/>
          </a:xfrm>
          <a:prstGeom prst="rect">
            <a:avLst/>
          </a:prstGeom>
        </p:spPr>
        <p:txBody>
          <a:bodyPr rIns="0" bIns="0" anchor="t" anchorCtr="0"/>
          <a:lstStyle>
            <a:lvl1pPr algn="l">
              <a:lnSpc>
                <a:spcPct val="80000"/>
              </a:lnSpc>
              <a:defRPr sz="2800" b="1" cap="all" spc="0" baseline="0">
                <a:solidFill>
                  <a:schemeClr val="bg1"/>
                </a:solidFill>
                <a:latin typeface="+mn-lt"/>
              </a:defRPr>
            </a:lvl1pPr>
          </a:lstStyle>
          <a:p>
            <a:r>
              <a:rPr lang="en-US" dirty="0"/>
              <a:t>Click to edit </a:t>
            </a:r>
            <a:br>
              <a:rPr lang="en-US" dirty="0"/>
            </a:br>
            <a:r>
              <a:rPr lang="en-US" dirty="0"/>
              <a:t>master title style</a:t>
            </a:r>
          </a:p>
        </p:txBody>
      </p:sp>
      <p:sp>
        <p:nvSpPr>
          <p:cNvPr id="17" name="Rectangle 16">
            <a:extLst>
              <a:ext uri="{FF2B5EF4-FFF2-40B4-BE49-F238E27FC236}">
                <a16:creationId xmlns:a16="http://schemas.microsoft.com/office/drawing/2014/main" id="{CA245992-2BC4-BD43-B266-D57D353974A7}"/>
              </a:ext>
            </a:extLst>
          </p:cNvPr>
          <p:cNvSpPr/>
          <p:nvPr userDrawn="1"/>
        </p:nvSpPr>
        <p:spPr>
          <a:xfrm>
            <a:off x="1" y="6151792"/>
            <a:ext cx="9152492" cy="287455"/>
          </a:xfrm>
          <a:prstGeom prst="rect">
            <a:avLst/>
          </a:prstGeom>
          <a:gradFill>
            <a:gsLst>
              <a:gs pos="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FFFF"/>
              </a:solidFill>
            </a:endParaRPr>
          </a:p>
        </p:txBody>
      </p:sp>
      <p:pic>
        <p:nvPicPr>
          <p:cNvPr id="19" name="Picture 18">
            <a:extLst>
              <a:ext uri="{FF2B5EF4-FFF2-40B4-BE49-F238E27FC236}">
                <a16:creationId xmlns:a16="http://schemas.microsoft.com/office/drawing/2014/main" id="{F38855ED-47A9-684F-9088-9531B45C65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3298" y="6233761"/>
            <a:ext cx="2292349" cy="140851"/>
          </a:xfrm>
          <a:prstGeom prst="rect">
            <a:avLst/>
          </a:prstGeom>
        </p:spPr>
      </p:pic>
      <p:sp>
        <p:nvSpPr>
          <p:cNvPr id="33" name="Subtitle 2">
            <a:extLst>
              <a:ext uri="{FF2B5EF4-FFF2-40B4-BE49-F238E27FC236}">
                <a16:creationId xmlns:a16="http://schemas.microsoft.com/office/drawing/2014/main" id="{2AA6844C-33AE-7346-8836-A21611F44F71}"/>
              </a:ext>
            </a:extLst>
          </p:cNvPr>
          <p:cNvSpPr>
            <a:spLocks noGrp="1"/>
          </p:cNvSpPr>
          <p:nvPr>
            <p:ph type="subTitle" idx="1" hasCustomPrompt="1"/>
          </p:nvPr>
        </p:nvSpPr>
        <p:spPr bwMode="gray">
          <a:xfrm>
            <a:off x="1221199" y="0"/>
            <a:ext cx="4790262" cy="462504"/>
          </a:xfrm>
        </p:spPr>
        <p:txBody>
          <a:bodyPr rIns="0" bIns="0" anchor="b" anchorCtr="0"/>
          <a:lstStyle>
            <a:lvl1pPr marL="0" indent="0" algn="l">
              <a:lnSpc>
                <a:spcPct val="80000"/>
              </a:lnSpc>
              <a:spcBef>
                <a:spcPts val="0"/>
              </a:spcBef>
              <a:buNone/>
              <a:defRPr sz="1200" b="1" cap="all" spc="50" baseline="0">
                <a:solidFill>
                  <a:schemeClr val="bg1"/>
                </a:solidFill>
                <a:latin typeface="Calibri" panose="020F0502020204030204" pitchFamily="34" charset="0"/>
                <a:cs typeface="Calibri" panose="020F0502020204030204"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pic>
        <p:nvPicPr>
          <p:cNvPr id="25" name="Picture 24">
            <a:extLst>
              <a:ext uri="{FF2B5EF4-FFF2-40B4-BE49-F238E27FC236}">
                <a16:creationId xmlns:a16="http://schemas.microsoft.com/office/drawing/2014/main" id="{C238FD0B-2AB3-F244-B30A-1BB49EB1F2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910" y="-1"/>
            <a:ext cx="1049312" cy="1524001"/>
          </a:xfrm>
          <a:prstGeom prst="rect">
            <a:avLst/>
          </a:prstGeom>
        </p:spPr>
      </p:pic>
      <p:sp>
        <p:nvSpPr>
          <p:cNvPr id="15" name="Text Placeholder 4">
            <a:extLst>
              <a:ext uri="{FF2B5EF4-FFF2-40B4-BE49-F238E27FC236}">
                <a16:creationId xmlns:a16="http://schemas.microsoft.com/office/drawing/2014/main" id="{EF9466A7-649E-1243-BA40-4094AA440E33}"/>
              </a:ext>
            </a:extLst>
          </p:cNvPr>
          <p:cNvSpPr>
            <a:spLocks noGrp="1"/>
          </p:cNvSpPr>
          <p:nvPr>
            <p:ph type="body" sz="quarter" idx="12" hasCustomPrompt="1"/>
          </p:nvPr>
        </p:nvSpPr>
        <p:spPr bwMode="gray">
          <a:xfrm>
            <a:off x="6375749" y="208684"/>
            <a:ext cx="1991638" cy="576281"/>
          </a:xfrm>
        </p:spPr>
        <p:txBody>
          <a:bodyPr rIns="0" bIns="0" anchor="t" anchorCtr="0"/>
          <a:lstStyle>
            <a:lvl1pPr algn="r">
              <a:defRPr sz="1200" b="0" i="0">
                <a:solidFill>
                  <a:schemeClr val="bg1"/>
                </a:solidFill>
                <a:latin typeface="+mn-lt"/>
              </a:defRPr>
            </a:lvl1pPr>
          </a:lstStyle>
          <a:p>
            <a:pPr lvl="0"/>
            <a:r>
              <a:rPr lang="en-US" dirty="0"/>
              <a:t>Click to edit date</a:t>
            </a:r>
          </a:p>
        </p:txBody>
      </p:sp>
      <p:pic>
        <p:nvPicPr>
          <p:cNvPr id="16" name="Graphic 15">
            <a:extLst>
              <a:ext uri="{FF2B5EF4-FFF2-40B4-BE49-F238E27FC236}">
                <a16:creationId xmlns:a16="http://schemas.microsoft.com/office/drawing/2014/main" id="{39CC670D-500F-2C4C-AB85-D8C2A2477A83}"/>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38310" y="-345490"/>
            <a:ext cx="1272614" cy="2340827"/>
          </a:xfrm>
          <a:prstGeom prst="rect">
            <a:avLst/>
          </a:prstGeom>
        </p:spPr>
      </p:pic>
      <p:pic>
        <p:nvPicPr>
          <p:cNvPr id="21" name="Graphic 20">
            <a:extLst>
              <a:ext uri="{FF2B5EF4-FFF2-40B4-BE49-F238E27FC236}">
                <a16:creationId xmlns:a16="http://schemas.microsoft.com/office/drawing/2014/main" id="{37345CA8-DF5A-1149-A4B9-04FCF1FAA86B}"/>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16583" y="6558401"/>
            <a:ext cx="6661316" cy="191005"/>
          </a:xfrm>
          <a:prstGeom prst="rect">
            <a:avLst/>
          </a:prstGeom>
        </p:spPr>
      </p:pic>
      <p:sp>
        <p:nvSpPr>
          <p:cNvPr id="23" name="Footer Placeholder 6">
            <a:extLst>
              <a:ext uri="{FF2B5EF4-FFF2-40B4-BE49-F238E27FC236}">
                <a16:creationId xmlns:a16="http://schemas.microsoft.com/office/drawing/2014/main" id="{DB7C042D-31BF-4D95-829E-8769FF036278}"/>
              </a:ext>
            </a:extLst>
          </p:cNvPr>
          <p:cNvSpPr>
            <a:spLocks noGrp="1"/>
          </p:cNvSpPr>
          <p:nvPr>
            <p:ph type="ftr" sz="quarter" idx="11"/>
          </p:nvPr>
        </p:nvSpPr>
        <p:spPr>
          <a:xfrm>
            <a:off x="323327" y="5843539"/>
            <a:ext cx="6359971" cy="366183"/>
          </a:xfrm>
        </p:spPr>
        <p:txBody>
          <a:bodyPr/>
          <a:lstStyle/>
          <a:p>
            <a:r>
              <a:rPr lang="en-US" dirty="0">
                <a:solidFill>
                  <a:srgbClr val="000000"/>
                </a:solidFill>
                <a:cs typeface="Calibri" panose="020F0502020204030204" pitchFamily="34" charset="0"/>
              </a:rPr>
              <a:t>Proprietary and confidential — do not distribute.  </a:t>
            </a:r>
          </a:p>
        </p:txBody>
      </p:sp>
    </p:spTree>
    <p:extLst>
      <p:ext uri="{BB962C8B-B14F-4D97-AF65-F5344CB8AC3E}">
        <p14:creationId xmlns:p14="http://schemas.microsoft.com/office/powerpoint/2010/main" val="405389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9_Divider Slide">
    <p:bg bwMode="gray">
      <p:bgPr>
        <a:solidFill>
          <a:schemeClr val="accent1"/>
        </a:solidFill>
        <a:effectLst/>
      </p:bgPr>
    </p:bg>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1DAB915E-7A68-8B49-83B8-2EAE62261D67}"/>
              </a:ext>
            </a:extLst>
          </p:cNvPr>
          <p:cNvSpPr>
            <a:spLocks noGrp="1"/>
          </p:cNvSpPr>
          <p:nvPr>
            <p:ph type="body" sz="quarter" idx="13" hasCustomPrompt="1"/>
          </p:nvPr>
        </p:nvSpPr>
        <p:spPr bwMode="gray">
          <a:xfrm>
            <a:off x="1371600" y="2011680"/>
            <a:ext cx="6858000" cy="3566160"/>
          </a:xfrm>
        </p:spPr>
        <p:txBody>
          <a:bodyPr/>
          <a:lstStyle>
            <a:lvl1pPr algn="l">
              <a:lnSpc>
                <a:spcPct val="90000"/>
              </a:lnSpc>
              <a:defRPr sz="2800" b="0">
                <a:solidFill>
                  <a:schemeClr val="bg1"/>
                </a:solidFill>
                <a:latin typeface="+mn-lt"/>
              </a:defRPr>
            </a:lvl1pPr>
            <a:lvl2pPr marL="1371566" indent="-228594" algn="l">
              <a:spcBef>
                <a:spcPts val="1800"/>
              </a:spcBef>
              <a:buFont typeface="Arial" panose="020B0604020202020204" pitchFamily="34" charset="0"/>
              <a:buChar char="–"/>
              <a:defRPr sz="1800">
                <a:solidFill>
                  <a:schemeClr val="bg1"/>
                </a:solidFill>
                <a:latin typeface="+mj-lt"/>
              </a:defRPr>
            </a:lvl2pPr>
          </a:lstStyle>
          <a:p>
            <a:pPr lvl="0"/>
            <a:r>
              <a:rPr lang="en-US" dirty="0"/>
              <a:t>Click to edit quote text</a:t>
            </a:r>
          </a:p>
          <a:p>
            <a:pPr lvl="1"/>
            <a:r>
              <a:rPr lang="en-US" dirty="0"/>
              <a:t>Second level for attribution</a:t>
            </a:r>
          </a:p>
        </p:txBody>
      </p:sp>
      <p:pic>
        <p:nvPicPr>
          <p:cNvPr id="12" name="Picture 11">
            <a:extLst>
              <a:ext uri="{FF2B5EF4-FFF2-40B4-BE49-F238E27FC236}">
                <a16:creationId xmlns:a16="http://schemas.microsoft.com/office/drawing/2014/main" id="{F2B107BA-D5BE-7742-81B0-95D7AF4643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473" y="-1"/>
            <a:ext cx="1078317" cy="1566128"/>
          </a:xfrm>
          <a:prstGeom prst="rect">
            <a:avLst/>
          </a:prstGeom>
        </p:spPr>
      </p:pic>
      <p:sp>
        <p:nvSpPr>
          <p:cNvPr id="2" name="Footer Placeholder 1">
            <a:extLst>
              <a:ext uri="{FF2B5EF4-FFF2-40B4-BE49-F238E27FC236}">
                <a16:creationId xmlns:a16="http://schemas.microsoft.com/office/drawing/2014/main" id="{40B2417A-1677-A54F-B6A5-0F74930233FA}"/>
              </a:ext>
            </a:extLst>
          </p:cNvPr>
          <p:cNvSpPr>
            <a:spLocks noGrp="1"/>
          </p:cNvSpPr>
          <p:nvPr>
            <p:ph type="ftr" sz="quarter" idx="14"/>
          </p:nvPr>
        </p:nvSpPr>
        <p:spPr>
          <a:xfrm>
            <a:off x="322378" y="6464912"/>
            <a:ext cx="3178647" cy="366183"/>
          </a:xfrm>
        </p:spPr>
        <p:txBody>
          <a:bodyPr/>
          <a:lstStyle>
            <a:lvl1pPr>
              <a:defRPr>
                <a:solidFill>
                  <a:schemeClr val="bg1"/>
                </a:solidFill>
              </a:defRPr>
            </a:lvl1pPr>
          </a:lstStyle>
          <a:p>
            <a:r>
              <a:rPr lang="en-US" dirty="0">
                <a:solidFill>
                  <a:srgbClr val="FFFFFF"/>
                </a:solidFill>
                <a:cs typeface="Calibri" panose="020F0502020204030204" pitchFamily="34" charset="0"/>
              </a:rPr>
              <a:t>Proprietary and confidential — do not distribute.  ADD-XXXXXXXXXX</a:t>
            </a:r>
          </a:p>
        </p:txBody>
      </p:sp>
      <p:sp>
        <p:nvSpPr>
          <p:cNvPr id="3" name="Slide Number Placeholder 2">
            <a:extLst>
              <a:ext uri="{FF2B5EF4-FFF2-40B4-BE49-F238E27FC236}">
                <a16:creationId xmlns:a16="http://schemas.microsoft.com/office/drawing/2014/main" id="{034BCE4B-CB12-B047-BE7C-A784920AA5A3}"/>
              </a:ext>
            </a:extLst>
          </p:cNvPr>
          <p:cNvSpPr>
            <a:spLocks noGrp="1"/>
          </p:cNvSpPr>
          <p:nvPr>
            <p:ph type="sldNum" sz="quarter" idx="15"/>
          </p:nvPr>
        </p:nvSpPr>
        <p:spPr/>
        <p:txBody>
          <a:bodyPr/>
          <a:lstStyle>
            <a:lvl1pPr>
              <a:defRPr>
                <a:solidFill>
                  <a:schemeClr val="bg1"/>
                </a:solidFill>
              </a:defRPr>
            </a:lvl1pPr>
          </a:lstStyle>
          <a:p>
            <a:fld id="{A2885E78-1F86-4A3D-9EE1-B0103B1CEF1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4752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D4240019-966F-9A46-8EE2-EF51BEC9DD52}"/>
              </a:ext>
            </a:extLst>
          </p:cNvPr>
          <p:cNvSpPr/>
          <p:nvPr userDrawn="1"/>
        </p:nvSpPr>
        <p:spPr>
          <a:xfrm>
            <a:off x="4041" y="-10787"/>
            <a:ext cx="9148452" cy="6868788"/>
          </a:xfrm>
          <a:custGeom>
            <a:avLst/>
            <a:gdLst>
              <a:gd name="connsiteX0" fmla="*/ 8854389 w 9148452"/>
              <a:gd name="connsiteY0" fmla="*/ 0 h 5151591"/>
              <a:gd name="connsiteX1" fmla="*/ 9148452 w 9148452"/>
              <a:gd name="connsiteY1" fmla="*/ 0 h 5151591"/>
              <a:gd name="connsiteX2" fmla="*/ 9148452 w 9148452"/>
              <a:gd name="connsiteY2" fmla="*/ 5151591 h 5151591"/>
              <a:gd name="connsiteX3" fmla="*/ 0 w 9148452"/>
              <a:gd name="connsiteY3" fmla="*/ 5151591 h 5151591"/>
              <a:gd name="connsiteX4" fmla="*/ 0 w 9148452"/>
              <a:gd name="connsiteY4" fmla="*/ 4847206 h 5151591"/>
              <a:gd name="connsiteX5" fmla="*/ 8111243 w 9148452"/>
              <a:gd name="connsiteY5" fmla="*/ 4847206 h 5151591"/>
              <a:gd name="connsiteX6" fmla="*/ 8854389 w 9148452"/>
              <a:gd name="connsiteY6" fmla="*/ 4104060 h 5151591"/>
              <a:gd name="connsiteX7" fmla="*/ 8854389 w 9148452"/>
              <a:gd name="connsiteY7" fmla="*/ 0 h 515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8452" h="5151591">
                <a:moveTo>
                  <a:pt x="8854389" y="0"/>
                </a:moveTo>
                <a:lnTo>
                  <a:pt x="9148452" y="0"/>
                </a:lnTo>
                <a:lnTo>
                  <a:pt x="9148452" y="5151591"/>
                </a:lnTo>
                <a:lnTo>
                  <a:pt x="0" y="5151591"/>
                </a:lnTo>
                <a:lnTo>
                  <a:pt x="0" y="4847206"/>
                </a:lnTo>
                <a:lnTo>
                  <a:pt x="8111243" y="4847206"/>
                </a:lnTo>
                <a:cubicBezTo>
                  <a:pt x="8521671" y="4847206"/>
                  <a:pt x="8854389" y="4514488"/>
                  <a:pt x="8854389" y="4104060"/>
                </a:cubicBezTo>
                <a:lnTo>
                  <a:pt x="885438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FFFF"/>
              </a:solidFill>
            </a:endParaRPr>
          </a:p>
        </p:txBody>
      </p:sp>
      <p:sp>
        <p:nvSpPr>
          <p:cNvPr id="3" name="Content Placeholder 2"/>
          <p:cNvSpPr>
            <a:spLocks noGrp="1"/>
          </p:cNvSpPr>
          <p:nvPr>
            <p:ph idx="1" hasCustomPrompt="1"/>
          </p:nvPr>
        </p:nvSpPr>
        <p:spPr>
          <a:xfrm>
            <a:off x="502921" y="1647827"/>
            <a:ext cx="7864245" cy="4615687"/>
          </a:xfrm>
        </p:spPr>
        <p:txBody>
          <a:bodyPr/>
          <a:lstStyle>
            <a:lvl2pPr>
              <a:defRPr/>
            </a:lvl2pPr>
            <a:lvl3pPr>
              <a:defRPr/>
            </a:lvl3pPr>
            <a:lvl4pPr>
              <a:defRPr/>
            </a:lvl4pPr>
            <a:lvl5pPr>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srgbClr val="FFFFFF"/>
                </a:solidFill>
              </a:rPr>
              <a:pPr/>
              <a:t>‹#›</a:t>
            </a:fld>
            <a:endParaRPr lang="en-US" dirty="0">
              <a:solidFill>
                <a:srgbClr val="FFFFFF"/>
              </a:solidFill>
            </a:endParaRPr>
          </a:p>
        </p:txBody>
      </p:sp>
      <p:sp>
        <p:nvSpPr>
          <p:cNvPr id="4" name="Footer Placeholder 3">
            <a:extLst>
              <a:ext uri="{FF2B5EF4-FFF2-40B4-BE49-F238E27FC236}">
                <a16:creationId xmlns:a16="http://schemas.microsoft.com/office/drawing/2014/main" id="{73AB738B-26B7-194C-A148-17C14785AEC2}"/>
              </a:ext>
            </a:extLst>
          </p:cNvPr>
          <p:cNvSpPr>
            <a:spLocks noGrp="1"/>
          </p:cNvSpPr>
          <p:nvPr>
            <p:ph type="ftr" sz="quarter" idx="13"/>
          </p:nvPr>
        </p:nvSpPr>
        <p:spPr>
          <a:xfrm>
            <a:off x="498692" y="6464912"/>
            <a:ext cx="3371850" cy="366183"/>
          </a:xfrm>
        </p:spPr>
        <p:txBody>
          <a:bodyPr/>
          <a:lstStyle>
            <a:lvl1pPr>
              <a:defRPr>
                <a:solidFill>
                  <a:schemeClr val="bg1"/>
                </a:solidFill>
              </a:defRPr>
            </a:lvl1pPr>
          </a:lstStyle>
          <a:p>
            <a:r>
              <a:rPr lang="en-US" dirty="0">
                <a:solidFill>
                  <a:srgbClr val="FFFFFF"/>
                </a:solidFill>
                <a:cs typeface="Calibri" panose="020F0502020204030204" pitchFamily="34" charset="0"/>
              </a:rPr>
              <a:t>Proprietary and confidential — do not distribute. </a:t>
            </a:r>
          </a:p>
        </p:txBody>
      </p:sp>
      <p:sp>
        <p:nvSpPr>
          <p:cNvPr id="2" name="Title 1"/>
          <p:cNvSpPr>
            <a:spLocks noGrp="1"/>
          </p:cNvSpPr>
          <p:nvPr>
            <p:ph type="title" hasCustomPrompt="1"/>
          </p:nvPr>
        </p:nvSpPr>
        <p:spPr>
          <a:xfrm>
            <a:off x="502921" y="576197"/>
            <a:ext cx="7864244" cy="920816"/>
          </a:xfrm>
          <a:prstGeom prst="rect">
            <a:avLst/>
          </a:prstGeom>
        </p:spPr>
        <p:txBody>
          <a:bodyPr/>
          <a:lstStyle>
            <a:lvl1pPr>
              <a:lnSpc>
                <a:spcPct val="80000"/>
              </a:lnSpc>
              <a:defRPr sz="2800" b="1" cap="none" baseline="0">
                <a:solidFill>
                  <a:schemeClr val="accent1"/>
                </a:solidFill>
                <a:latin typeface="+mn-lt"/>
              </a:defRPr>
            </a:lvl1pPr>
          </a:lstStyle>
          <a:p>
            <a:r>
              <a:rPr lang="en-US" dirty="0"/>
              <a:t>Click to edit master title style</a:t>
            </a:r>
          </a:p>
        </p:txBody>
      </p:sp>
    </p:spTree>
    <p:extLst>
      <p:ext uri="{BB962C8B-B14F-4D97-AF65-F5344CB8AC3E}">
        <p14:creationId xmlns:p14="http://schemas.microsoft.com/office/powerpoint/2010/main" val="316011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D4240019-966F-9A46-8EE2-EF51BEC9DD52}"/>
              </a:ext>
            </a:extLst>
          </p:cNvPr>
          <p:cNvSpPr/>
          <p:nvPr userDrawn="1"/>
        </p:nvSpPr>
        <p:spPr>
          <a:xfrm>
            <a:off x="4041" y="-10787"/>
            <a:ext cx="9148452" cy="6868788"/>
          </a:xfrm>
          <a:custGeom>
            <a:avLst/>
            <a:gdLst>
              <a:gd name="connsiteX0" fmla="*/ 8854389 w 9148452"/>
              <a:gd name="connsiteY0" fmla="*/ 0 h 5151591"/>
              <a:gd name="connsiteX1" fmla="*/ 9148452 w 9148452"/>
              <a:gd name="connsiteY1" fmla="*/ 0 h 5151591"/>
              <a:gd name="connsiteX2" fmla="*/ 9148452 w 9148452"/>
              <a:gd name="connsiteY2" fmla="*/ 5151591 h 5151591"/>
              <a:gd name="connsiteX3" fmla="*/ 0 w 9148452"/>
              <a:gd name="connsiteY3" fmla="*/ 5151591 h 5151591"/>
              <a:gd name="connsiteX4" fmla="*/ 0 w 9148452"/>
              <a:gd name="connsiteY4" fmla="*/ 4847206 h 5151591"/>
              <a:gd name="connsiteX5" fmla="*/ 8111243 w 9148452"/>
              <a:gd name="connsiteY5" fmla="*/ 4847206 h 5151591"/>
              <a:gd name="connsiteX6" fmla="*/ 8854389 w 9148452"/>
              <a:gd name="connsiteY6" fmla="*/ 4104060 h 5151591"/>
              <a:gd name="connsiteX7" fmla="*/ 8854389 w 9148452"/>
              <a:gd name="connsiteY7" fmla="*/ 0 h 515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8452" h="5151591">
                <a:moveTo>
                  <a:pt x="8854389" y="0"/>
                </a:moveTo>
                <a:lnTo>
                  <a:pt x="9148452" y="0"/>
                </a:lnTo>
                <a:lnTo>
                  <a:pt x="9148452" y="5151591"/>
                </a:lnTo>
                <a:lnTo>
                  <a:pt x="0" y="5151591"/>
                </a:lnTo>
                <a:lnTo>
                  <a:pt x="0" y="4847206"/>
                </a:lnTo>
                <a:lnTo>
                  <a:pt x="8111243" y="4847206"/>
                </a:lnTo>
                <a:cubicBezTo>
                  <a:pt x="8521671" y="4847206"/>
                  <a:pt x="8854389" y="4514488"/>
                  <a:pt x="8854389" y="4104060"/>
                </a:cubicBezTo>
                <a:lnTo>
                  <a:pt x="885438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FFFF"/>
              </a:solidFill>
            </a:endParaRPr>
          </a:p>
        </p:txBody>
      </p:sp>
      <p:sp>
        <p:nvSpPr>
          <p:cNvPr id="3" name="Content Placeholder 2"/>
          <p:cNvSpPr>
            <a:spLocks noGrp="1"/>
          </p:cNvSpPr>
          <p:nvPr>
            <p:ph idx="1" hasCustomPrompt="1"/>
          </p:nvPr>
        </p:nvSpPr>
        <p:spPr>
          <a:xfrm>
            <a:off x="502921" y="1647827"/>
            <a:ext cx="7864245" cy="4615687"/>
          </a:xfrm>
        </p:spPr>
        <p:txBody>
          <a:bodyPr/>
          <a:lstStyle>
            <a:lvl2pPr>
              <a:defRPr/>
            </a:lvl2pPr>
            <a:lvl3pPr>
              <a:defRPr/>
            </a:lvl3pPr>
            <a:lvl4pPr>
              <a:defRPr/>
            </a:lvl4pPr>
            <a:lvl5pPr>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srgbClr val="FFFFFF"/>
                </a:solidFill>
              </a:rPr>
              <a:pPr/>
              <a:t>‹#›</a:t>
            </a:fld>
            <a:endParaRPr lang="en-US" dirty="0">
              <a:solidFill>
                <a:srgbClr val="FFFFFF"/>
              </a:solidFill>
            </a:endParaRPr>
          </a:p>
        </p:txBody>
      </p:sp>
      <p:sp>
        <p:nvSpPr>
          <p:cNvPr id="11" name="Title 1">
            <a:extLst>
              <a:ext uri="{FF2B5EF4-FFF2-40B4-BE49-F238E27FC236}">
                <a16:creationId xmlns:a16="http://schemas.microsoft.com/office/drawing/2014/main" id="{E45961ED-910B-0F44-8FAF-5A3701974926}"/>
              </a:ext>
            </a:extLst>
          </p:cNvPr>
          <p:cNvSpPr>
            <a:spLocks noGrp="1"/>
          </p:cNvSpPr>
          <p:nvPr>
            <p:ph type="title" hasCustomPrompt="1"/>
          </p:nvPr>
        </p:nvSpPr>
        <p:spPr>
          <a:xfrm>
            <a:off x="502921" y="576197"/>
            <a:ext cx="7864244" cy="920816"/>
          </a:xfrm>
          <a:prstGeom prst="rect">
            <a:avLst/>
          </a:prstGeom>
        </p:spPr>
        <p:txBody>
          <a:bodyPr/>
          <a:lstStyle>
            <a:lvl1pPr>
              <a:lnSpc>
                <a:spcPct val="80000"/>
              </a:lnSpc>
              <a:defRPr sz="2800" b="1" cap="none" baseline="0">
                <a:solidFill>
                  <a:schemeClr val="accent1"/>
                </a:solidFill>
                <a:latin typeface="+mn-lt"/>
              </a:defRPr>
            </a:lvl1pPr>
          </a:lstStyle>
          <a:p>
            <a:r>
              <a:rPr lang="en-US" dirty="0"/>
              <a:t>Click to edit master title style</a:t>
            </a:r>
          </a:p>
        </p:txBody>
      </p:sp>
      <p:sp>
        <p:nvSpPr>
          <p:cNvPr id="4" name="Footer Placeholder 3">
            <a:extLst>
              <a:ext uri="{FF2B5EF4-FFF2-40B4-BE49-F238E27FC236}">
                <a16:creationId xmlns:a16="http://schemas.microsoft.com/office/drawing/2014/main" id="{926AF5C7-DAA9-F545-BC17-B335053E2FBF}"/>
              </a:ext>
            </a:extLst>
          </p:cNvPr>
          <p:cNvSpPr>
            <a:spLocks noGrp="1"/>
          </p:cNvSpPr>
          <p:nvPr>
            <p:ph type="ftr" sz="quarter" idx="13"/>
          </p:nvPr>
        </p:nvSpPr>
        <p:spPr>
          <a:xfrm>
            <a:off x="498692" y="6464912"/>
            <a:ext cx="3315483" cy="366183"/>
          </a:xfrm>
        </p:spPr>
        <p:txBody>
          <a:bodyPr/>
          <a:lstStyle>
            <a:lvl1pPr>
              <a:defRPr>
                <a:solidFill>
                  <a:schemeClr val="bg1"/>
                </a:solidFill>
              </a:defRPr>
            </a:lvl1pPr>
          </a:lstStyle>
          <a:p>
            <a:r>
              <a:rPr lang="en-US" dirty="0">
                <a:solidFill>
                  <a:srgbClr val="FFFFFF"/>
                </a:solidFill>
                <a:cs typeface="Calibri" panose="020F0502020204030204" pitchFamily="34" charset="0"/>
              </a:rPr>
              <a:t>Proprietary and confidential — do not distribute.  ADD-XXXXXXXXXX</a:t>
            </a:r>
          </a:p>
        </p:txBody>
      </p:sp>
    </p:spTree>
    <p:extLst>
      <p:ext uri="{BB962C8B-B14F-4D97-AF65-F5344CB8AC3E}">
        <p14:creationId xmlns:p14="http://schemas.microsoft.com/office/powerpoint/2010/main" val="345734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w/Image">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D4240019-966F-9A46-8EE2-EF51BEC9DD52}"/>
              </a:ext>
            </a:extLst>
          </p:cNvPr>
          <p:cNvSpPr/>
          <p:nvPr userDrawn="1"/>
        </p:nvSpPr>
        <p:spPr>
          <a:xfrm>
            <a:off x="4041" y="-10787"/>
            <a:ext cx="9148452" cy="6868788"/>
          </a:xfrm>
          <a:custGeom>
            <a:avLst/>
            <a:gdLst>
              <a:gd name="connsiteX0" fmla="*/ 8854389 w 9148452"/>
              <a:gd name="connsiteY0" fmla="*/ 0 h 5151591"/>
              <a:gd name="connsiteX1" fmla="*/ 9148452 w 9148452"/>
              <a:gd name="connsiteY1" fmla="*/ 0 h 5151591"/>
              <a:gd name="connsiteX2" fmla="*/ 9148452 w 9148452"/>
              <a:gd name="connsiteY2" fmla="*/ 5151591 h 5151591"/>
              <a:gd name="connsiteX3" fmla="*/ 0 w 9148452"/>
              <a:gd name="connsiteY3" fmla="*/ 5151591 h 5151591"/>
              <a:gd name="connsiteX4" fmla="*/ 0 w 9148452"/>
              <a:gd name="connsiteY4" fmla="*/ 4847206 h 5151591"/>
              <a:gd name="connsiteX5" fmla="*/ 8111243 w 9148452"/>
              <a:gd name="connsiteY5" fmla="*/ 4847206 h 5151591"/>
              <a:gd name="connsiteX6" fmla="*/ 8854389 w 9148452"/>
              <a:gd name="connsiteY6" fmla="*/ 4104060 h 5151591"/>
              <a:gd name="connsiteX7" fmla="*/ 8854389 w 9148452"/>
              <a:gd name="connsiteY7" fmla="*/ 0 h 515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8452" h="5151591">
                <a:moveTo>
                  <a:pt x="8854389" y="0"/>
                </a:moveTo>
                <a:lnTo>
                  <a:pt x="9148452" y="0"/>
                </a:lnTo>
                <a:lnTo>
                  <a:pt x="9148452" y="5151591"/>
                </a:lnTo>
                <a:lnTo>
                  <a:pt x="0" y="5151591"/>
                </a:lnTo>
                <a:lnTo>
                  <a:pt x="0" y="4847206"/>
                </a:lnTo>
                <a:lnTo>
                  <a:pt x="8111243" y="4847206"/>
                </a:lnTo>
                <a:cubicBezTo>
                  <a:pt x="8521671" y="4847206"/>
                  <a:pt x="8854389" y="4514488"/>
                  <a:pt x="8854389" y="4104060"/>
                </a:cubicBezTo>
                <a:lnTo>
                  <a:pt x="885438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FFFF"/>
              </a:solidFill>
            </a:endParaRPr>
          </a:p>
        </p:txBody>
      </p:sp>
      <p:sp>
        <p:nvSpPr>
          <p:cNvPr id="2" name="Title 1"/>
          <p:cNvSpPr>
            <a:spLocks noGrp="1"/>
          </p:cNvSpPr>
          <p:nvPr>
            <p:ph type="title" hasCustomPrompt="1"/>
          </p:nvPr>
        </p:nvSpPr>
        <p:spPr>
          <a:xfrm>
            <a:off x="502922" y="576197"/>
            <a:ext cx="4179037" cy="920816"/>
          </a:xfrm>
          <a:prstGeom prst="rect">
            <a:avLst/>
          </a:prstGeom>
        </p:spPr>
        <p:txBody>
          <a:bodyPr/>
          <a:lstStyle>
            <a:lvl1pPr>
              <a:lnSpc>
                <a:spcPct val="80000"/>
              </a:lnSpc>
              <a:defRPr sz="2800" b="1" cap="none" baseline="0">
                <a:solidFill>
                  <a:schemeClr val="accent1"/>
                </a:solidFill>
                <a:latin typeface="+mn-lt"/>
              </a:defRPr>
            </a:lvl1pPr>
          </a:lstStyle>
          <a:p>
            <a:r>
              <a:rPr lang="en-US" dirty="0"/>
              <a:t>Click to edit master title style</a:t>
            </a:r>
          </a:p>
        </p:txBody>
      </p:sp>
      <p:sp>
        <p:nvSpPr>
          <p:cNvPr id="3" name="Content Placeholder 2"/>
          <p:cNvSpPr>
            <a:spLocks noGrp="1"/>
          </p:cNvSpPr>
          <p:nvPr>
            <p:ph idx="1" hasCustomPrompt="1"/>
          </p:nvPr>
        </p:nvSpPr>
        <p:spPr>
          <a:xfrm>
            <a:off x="502921" y="1647827"/>
            <a:ext cx="4179038" cy="4615687"/>
          </a:xfrm>
        </p:spPr>
        <p:txBody>
          <a:bodyPr/>
          <a:lstStyle>
            <a:lvl2pPr>
              <a:defRPr/>
            </a:lvl2pPr>
            <a:lvl3pPr>
              <a:defRPr/>
            </a:lvl3pPr>
            <a:lvl4pPr>
              <a:defRPr/>
            </a:lvl4pPr>
            <a:lvl5pPr>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srgbClr val="FFFFFF"/>
                </a:solidFill>
              </a:rPr>
              <a:pPr/>
              <a:t>‹#›</a:t>
            </a:fld>
            <a:endParaRPr lang="en-US" dirty="0">
              <a:solidFill>
                <a:srgbClr val="FFFFFF"/>
              </a:solidFill>
            </a:endParaRPr>
          </a:p>
        </p:txBody>
      </p:sp>
      <p:sp>
        <p:nvSpPr>
          <p:cNvPr id="4" name="Footer Placeholder 3">
            <a:extLst>
              <a:ext uri="{FF2B5EF4-FFF2-40B4-BE49-F238E27FC236}">
                <a16:creationId xmlns:a16="http://schemas.microsoft.com/office/drawing/2014/main" id="{73AB738B-26B7-194C-A148-17C14785AEC2}"/>
              </a:ext>
            </a:extLst>
          </p:cNvPr>
          <p:cNvSpPr>
            <a:spLocks noGrp="1"/>
          </p:cNvSpPr>
          <p:nvPr>
            <p:ph type="ftr" sz="quarter" idx="13"/>
          </p:nvPr>
        </p:nvSpPr>
        <p:spPr>
          <a:xfrm>
            <a:off x="498692" y="6464912"/>
            <a:ext cx="3371850" cy="366183"/>
          </a:xfrm>
        </p:spPr>
        <p:txBody>
          <a:bodyPr/>
          <a:lstStyle>
            <a:lvl1pPr>
              <a:defRPr>
                <a:solidFill>
                  <a:schemeClr val="bg1"/>
                </a:solidFill>
              </a:defRPr>
            </a:lvl1pPr>
          </a:lstStyle>
          <a:p>
            <a:r>
              <a:rPr lang="en-US" dirty="0">
                <a:solidFill>
                  <a:srgbClr val="FFFFFF"/>
                </a:solidFill>
                <a:cs typeface="Calibri" panose="020F0502020204030204" pitchFamily="34" charset="0"/>
              </a:rPr>
              <a:t>Proprietary and confidential — do not distribute.  ADD-XXXXXXXXXX</a:t>
            </a:r>
          </a:p>
        </p:txBody>
      </p:sp>
      <p:sp>
        <p:nvSpPr>
          <p:cNvPr id="14" name="Picture Placeholder 13">
            <a:extLst>
              <a:ext uri="{FF2B5EF4-FFF2-40B4-BE49-F238E27FC236}">
                <a16:creationId xmlns:a16="http://schemas.microsoft.com/office/drawing/2014/main" id="{49078A89-8ED7-8B4B-AE65-E195EB5A759A}"/>
              </a:ext>
            </a:extLst>
          </p:cNvPr>
          <p:cNvSpPr>
            <a:spLocks noGrp="1"/>
          </p:cNvSpPr>
          <p:nvPr>
            <p:ph type="pic" sz="quarter" idx="14"/>
          </p:nvPr>
        </p:nvSpPr>
        <p:spPr>
          <a:xfrm>
            <a:off x="5144412" y="-10787"/>
            <a:ext cx="3714018" cy="6462940"/>
          </a:xfrm>
          <a:custGeom>
            <a:avLst/>
            <a:gdLst>
              <a:gd name="connsiteX0" fmla="*/ 0 w 3714018"/>
              <a:gd name="connsiteY0" fmla="*/ 0 h 4847205"/>
              <a:gd name="connsiteX1" fmla="*/ 3714018 w 3714018"/>
              <a:gd name="connsiteY1" fmla="*/ 0 h 4847205"/>
              <a:gd name="connsiteX2" fmla="*/ 3714018 w 3714018"/>
              <a:gd name="connsiteY2" fmla="*/ 4104059 h 4847205"/>
              <a:gd name="connsiteX3" fmla="*/ 2970872 w 3714018"/>
              <a:gd name="connsiteY3" fmla="*/ 4847205 h 4847205"/>
              <a:gd name="connsiteX4" fmla="*/ 0 w 3714018"/>
              <a:gd name="connsiteY4" fmla="*/ 4847205 h 4847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018" h="4847205">
                <a:moveTo>
                  <a:pt x="0" y="0"/>
                </a:moveTo>
                <a:lnTo>
                  <a:pt x="3714018" y="0"/>
                </a:lnTo>
                <a:lnTo>
                  <a:pt x="3714018" y="4104059"/>
                </a:lnTo>
                <a:cubicBezTo>
                  <a:pt x="3714018" y="4514487"/>
                  <a:pt x="3381300" y="4847205"/>
                  <a:pt x="2970872" y="4847205"/>
                </a:cubicBezTo>
                <a:lnTo>
                  <a:pt x="0" y="4847205"/>
                </a:lnTo>
                <a:close/>
              </a:path>
            </a:pathLst>
          </a:custGeom>
          <a:solidFill>
            <a:schemeClr val="bg1">
              <a:lumMod val="95000"/>
            </a:schemeClr>
          </a:solidFill>
        </p:spPr>
        <p:txBody>
          <a:bodyPr wrap="square" anchor="ctr" anchorCtr="0">
            <a:noAutofit/>
          </a:bodyPr>
          <a:lstStyle>
            <a:lvl1pPr algn="ctr">
              <a:defRPr/>
            </a:lvl1pPr>
          </a:lstStyle>
          <a:p>
            <a:endParaRPr lang="en-US" dirty="0"/>
          </a:p>
        </p:txBody>
      </p:sp>
    </p:spTree>
    <p:extLst>
      <p:ext uri="{BB962C8B-B14F-4D97-AF65-F5344CB8AC3E}">
        <p14:creationId xmlns:p14="http://schemas.microsoft.com/office/powerpoint/2010/main" val="399188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w/Image">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D4240019-966F-9A46-8EE2-EF51BEC9DD52}"/>
              </a:ext>
            </a:extLst>
          </p:cNvPr>
          <p:cNvSpPr/>
          <p:nvPr userDrawn="1"/>
        </p:nvSpPr>
        <p:spPr>
          <a:xfrm>
            <a:off x="4041" y="-10787"/>
            <a:ext cx="9148452" cy="6868788"/>
          </a:xfrm>
          <a:custGeom>
            <a:avLst/>
            <a:gdLst>
              <a:gd name="connsiteX0" fmla="*/ 8854389 w 9148452"/>
              <a:gd name="connsiteY0" fmla="*/ 0 h 5151591"/>
              <a:gd name="connsiteX1" fmla="*/ 9148452 w 9148452"/>
              <a:gd name="connsiteY1" fmla="*/ 0 h 5151591"/>
              <a:gd name="connsiteX2" fmla="*/ 9148452 w 9148452"/>
              <a:gd name="connsiteY2" fmla="*/ 5151591 h 5151591"/>
              <a:gd name="connsiteX3" fmla="*/ 0 w 9148452"/>
              <a:gd name="connsiteY3" fmla="*/ 5151591 h 5151591"/>
              <a:gd name="connsiteX4" fmla="*/ 0 w 9148452"/>
              <a:gd name="connsiteY4" fmla="*/ 4847206 h 5151591"/>
              <a:gd name="connsiteX5" fmla="*/ 8111243 w 9148452"/>
              <a:gd name="connsiteY5" fmla="*/ 4847206 h 5151591"/>
              <a:gd name="connsiteX6" fmla="*/ 8854389 w 9148452"/>
              <a:gd name="connsiteY6" fmla="*/ 4104060 h 5151591"/>
              <a:gd name="connsiteX7" fmla="*/ 8854389 w 9148452"/>
              <a:gd name="connsiteY7" fmla="*/ 0 h 515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8452" h="5151591">
                <a:moveTo>
                  <a:pt x="8854389" y="0"/>
                </a:moveTo>
                <a:lnTo>
                  <a:pt x="9148452" y="0"/>
                </a:lnTo>
                <a:lnTo>
                  <a:pt x="9148452" y="5151591"/>
                </a:lnTo>
                <a:lnTo>
                  <a:pt x="0" y="5151591"/>
                </a:lnTo>
                <a:lnTo>
                  <a:pt x="0" y="4847206"/>
                </a:lnTo>
                <a:lnTo>
                  <a:pt x="8111243" y="4847206"/>
                </a:lnTo>
                <a:cubicBezTo>
                  <a:pt x="8521671" y="4847206"/>
                  <a:pt x="8854389" y="4514488"/>
                  <a:pt x="8854389" y="4104060"/>
                </a:cubicBezTo>
                <a:lnTo>
                  <a:pt x="8854389"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FFFF"/>
              </a:solidFill>
            </a:endParaRPr>
          </a:p>
        </p:txBody>
      </p:sp>
      <p:sp>
        <p:nvSpPr>
          <p:cNvPr id="3" name="Content Placeholder 2"/>
          <p:cNvSpPr>
            <a:spLocks noGrp="1"/>
          </p:cNvSpPr>
          <p:nvPr>
            <p:ph idx="1" hasCustomPrompt="1"/>
          </p:nvPr>
        </p:nvSpPr>
        <p:spPr>
          <a:xfrm>
            <a:off x="502921" y="1647827"/>
            <a:ext cx="4179038" cy="4615687"/>
          </a:xfrm>
        </p:spPr>
        <p:txBody>
          <a:bodyPr/>
          <a:lstStyle>
            <a:lvl2pPr>
              <a:defRPr/>
            </a:lvl2pPr>
            <a:lvl3pPr>
              <a:defRPr/>
            </a:lvl3pPr>
            <a:lvl4pPr>
              <a:defRPr/>
            </a:lvl4pPr>
            <a:lvl5pPr>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srgbClr val="FFFFFF"/>
                </a:solidFill>
              </a:rPr>
              <a:pPr/>
              <a:t>‹#›</a:t>
            </a:fld>
            <a:endParaRPr lang="en-US" dirty="0">
              <a:solidFill>
                <a:srgbClr val="FFFFFF"/>
              </a:solidFill>
            </a:endParaRPr>
          </a:p>
        </p:txBody>
      </p:sp>
      <p:sp>
        <p:nvSpPr>
          <p:cNvPr id="13" name="Title 1">
            <a:extLst>
              <a:ext uri="{FF2B5EF4-FFF2-40B4-BE49-F238E27FC236}">
                <a16:creationId xmlns:a16="http://schemas.microsoft.com/office/drawing/2014/main" id="{A442EED0-F577-1246-85D7-0D11BFD54F25}"/>
              </a:ext>
            </a:extLst>
          </p:cNvPr>
          <p:cNvSpPr>
            <a:spLocks noGrp="1"/>
          </p:cNvSpPr>
          <p:nvPr>
            <p:ph type="title" hasCustomPrompt="1"/>
          </p:nvPr>
        </p:nvSpPr>
        <p:spPr>
          <a:xfrm>
            <a:off x="502922" y="576197"/>
            <a:ext cx="4179037" cy="920816"/>
          </a:xfrm>
          <a:prstGeom prst="rect">
            <a:avLst/>
          </a:prstGeom>
        </p:spPr>
        <p:txBody>
          <a:bodyPr/>
          <a:lstStyle>
            <a:lvl1pPr>
              <a:lnSpc>
                <a:spcPct val="80000"/>
              </a:lnSpc>
              <a:defRPr sz="2800" b="1" cap="none" baseline="0">
                <a:solidFill>
                  <a:schemeClr val="accent1"/>
                </a:solidFill>
                <a:latin typeface="+mn-lt"/>
              </a:defRPr>
            </a:lvl1pPr>
          </a:lstStyle>
          <a:p>
            <a:r>
              <a:rPr lang="en-US" dirty="0"/>
              <a:t>Click to edit master title style</a:t>
            </a:r>
          </a:p>
        </p:txBody>
      </p:sp>
      <p:sp>
        <p:nvSpPr>
          <p:cNvPr id="4" name="Footer Placeholder 3">
            <a:extLst>
              <a:ext uri="{FF2B5EF4-FFF2-40B4-BE49-F238E27FC236}">
                <a16:creationId xmlns:a16="http://schemas.microsoft.com/office/drawing/2014/main" id="{A5DCA890-22E4-8240-868A-99702D8BC33F}"/>
              </a:ext>
            </a:extLst>
          </p:cNvPr>
          <p:cNvSpPr>
            <a:spLocks noGrp="1"/>
          </p:cNvSpPr>
          <p:nvPr>
            <p:ph type="ftr" sz="quarter" idx="13"/>
          </p:nvPr>
        </p:nvSpPr>
        <p:spPr>
          <a:xfrm>
            <a:off x="498692" y="6464912"/>
            <a:ext cx="3252853" cy="366183"/>
          </a:xfrm>
        </p:spPr>
        <p:txBody>
          <a:bodyPr/>
          <a:lstStyle>
            <a:lvl1pPr>
              <a:defRPr>
                <a:solidFill>
                  <a:schemeClr val="bg1"/>
                </a:solidFill>
              </a:defRPr>
            </a:lvl1pPr>
          </a:lstStyle>
          <a:p>
            <a:r>
              <a:rPr lang="en-US" dirty="0">
                <a:solidFill>
                  <a:srgbClr val="FFFFFF"/>
                </a:solidFill>
                <a:cs typeface="Calibri" panose="020F0502020204030204" pitchFamily="34" charset="0"/>
              </a:rPr>
              <a:t>Proprietary and confidential — do not distribute.  ADD-XXXXXXXXXX</a:t>
            </a:r>
          </a:p>
        </p:txBody>
      </p:sp>
      <p:sp>
        <p:nvSpPr>
          <p:cNvPr id="14" name="Picture Placeholder 13">
            <a:extLst>
              <a:ext uri="{FF2B5EF4-FFF2-40B4-BE49-F238E27FC236}">
                <a16:creationId xmlns:a16="http://schemas.microsoft.com/office/drawing/2014/main" id="{55EB7FA0-042A-4E41-A04B-2B4A9D8F4EF4}"/>
              </a:ext>
            </a:extLst>
          </p:cNvPr>
          <p:cNvSpPr>
            <a:spLocks noGrp="1"/>
          </p:cNvSpPr>
          <p:nvPr>
            <p:ph type="pic" sz="quarter" idx="14"/>
          </p:nvPr>
        </p:nvSpPr>
        <p:spPr>
          <a:xfrm>
            <a:off x="5144412" y="-10787"/>
            <a:ext cx="3714018" cy="6462940"/>
          </a:xfrm>
          <a:custGeom>
            <a:avLst/>
            <a:gdLst>
              <a:gd name="connsiteX0" fmla="*/ 0 w 3714018"/>
              <a:gd name="connsiteY0" fmla="*/ 0 h 4847205"/>
              <a:gd name="connsiteX1" fmla="*/ 3714018 w 3714018"/>
              <a:gd name="connsiteY1" fmla="*/ 0 h 4847205"/>
              <a:gd name="connsiteX2" fmla="*/ 3714018 w 3714018"/>
              <a:gd name="connsiteY2" fmla="*/ 4104059 h 4847205"/>
              <a:gd name="connsiteX3" fmla="*/ 2970872 w 3714018"/>
              <a:gd name="connsiteY3" fmla="*/ 4847205 h 4847205"/>
              <a:gd name="connsiteX4" fmla="*/ 0 w 3714018"/>
              <a:gd name="connsiteY4" fmla="*/ 4847205 h 4847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018" h="4847205">
                <a:moveTo>
                  <a:pt x="0" y="0"/>
                </a:moveTo>
                <a:lnTo>
                  <a:pt x="3714018" y="0"/>
                </a:lnTo>
                <a:lnTo>
                  <a:pt x="3714018" y="4104059"/>
                </a:lnTo>
                <a:cubicBezTo>
                  <a:pt x="3714018" y="4514487"/>
                  <a:pt x="3381300" y="4847205"/>
                  <a:pt x="2970872" y="4847205"/>
                </a:cubicBezTo>
                <a:lnTo>
                  <a:pt x="0" y="4847205"/>
                </a:lnTo>
                <a:close/>
              </a:path>
            </a:pathLst>
          </a:custGeom>
          <a:solidFill>
            <a:schemeClr val="bg1">
              <a:lumMod val="95000"/>
            </a:schemeClr>
          </a:solidFill>
        </p:spPr>
        <p:txBody>
          <a:bodyPr wrap="square" anchor="ctr" anchorCtr="0">
            <a:noAutofit/>
          </a:bodyPr>
          <a:lstStyle>
            <a:lvl1pPr algn="ctr">
              <a:defRPr/>
            </a:lvl1pPr>
          </a:lstStyle>
          <a:p>
            <a:endParaRPr lang="en-US" dirty="0"/>
          </a:p>
        </p:txBody>
      </p:sp>
    </p:spTree>
    <p:extLst>
      <p:ext uri="{BB962C8B-B14F-4D97-AF65-F5344CB8AC3E}">
        <p14:creationId xmlns:p14="http://schemas.microsoft.com/office/powerpoint/2010/main" val="29316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3429000" y="6324600"/>
            <a:ext cx="5638800" cy="476250"/>
          </a:xfrm>
          <a:prstGeom prst="rect">
            <a:avLst/>
          </a:prstGeom>
          <a:solidFill>
            <a:schemeClr val="bg1"/>
          </a:solidFill>
          <a:ln w="9525">
            <a:noFill/>
            <a:miter lim="800000"/>
          </a:ln>
          <a:effectLst/>
        </p:spPr>
        <p:txBody>
          <a:bodyPr/>
          <a:lstStyle>
            <a:lvl1pPr>
              <a:defRPr sz="2000">
                <a:solidFill>
                  <a:srgbClr val="0070C0"/>
                </a:solidFill>
                <a:latin typeface="Arial Black" pitchFamily="34" charset="0"/>
              </a:defRPr>
            </a:lvl1pPr>
          </a:lstStyle>
          <a:p>
            <a:pPr algn="r" eaLnBrk="1" hangingPunct="1">
              <a:defRPr/>
            </a:pPr>
            <a:r>
              <a:rPr lang="en-US" sz="1600" dirty="0">
                <a:cs typeface="Arial" pitchFamily="34" charset="0"/>
              </a:rPr>
              <a:t>UNIVERSITY MEDICAL CENTER</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None/>
              <a:defRPr/>
            </a:lvl1pPr>
            <a:lvl2pPr>
              <a:buNone/>
              <a:defRPr/>
            </a:lvl2pPr>
            <a:lvl3pPr>
              <a:buNone/>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D7456D4-CD3A-4DED-A54C-CC1304A92E71}" type="slidenum">
              <a:rPr lang="en-US"/>
              <a:pPr>
                <a:defRPr/>
              </a:pPr>
              <a:t>‹#›</a:t>
            </a:fld>
            <a:endParaRPr lang="en-US"/>
          </a:p>
        </p:txBody>
      </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w/Image">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D4240019-966F-9A46-8EE2-EF51BEC9DD52}"/>
              </a:ext>
            </a:extLst>
          </p:cNvPr>
          <p:cNvSpPr/>
          <p:nvPr userDrawn="1"/>
        </p:nvSpPr>
        <p:spPr>
          <a:xfrm>
            <a:off x="4041" y="-10787"/>
            <a:ext cx="9148452" cy="6868788"/>
          </a:xfrm>
          <a:custGeom>
            <a:avLst/>
            <a:gdLst>
              <a:gd name="connsiteX0" fmla="*/ 8854389 w 9148452"/>
              <a:gd name="connsiteY0" fmla="*/ 0 h 5151591"/>
              <a:gd name="connsiteX1" fmla="*/ 9148452 w 9148452"/>
              <a:gd name="connsiteY1" fmla="*/ 0 h 5151591"/>
              <a:gd name="connsiteX2" fmla="*/ 9148452 w 9148452"/>
              <a:gd name="connsiteY2" fmla="*/ 5151591 h 5151591"/>
              <a:gd name="connsiteX3" fmla="*/ 0 w 9148452"/>
              <a:gd name="connsiteY3" fmla="*/ 5151591 h 5151591"/>
              <a:gd name="connsiteX4" fmla="*/ 0 w 9148452"/>
              <a:gd name="connsiteY4" fmla="*/ 4847206 h 5151591"/>
              <a:gd name="connsiteX5" fmla="*/ 8111243 w 9148452"/>
              <a:gd name="connsiteY5" fmla="*/ 4847206 h 5151591"/>
              <a:gd name="connsiteX6" fmla="*/ 8854389 w 9148452"/>
              <a:gd name="connsiteY6" fmla="*/ 4104060 h 5151591"/>
              <a:gd name="connsiteX7" fmla="*/ 8854389 w 9148452"/>
              <a:gd name="connsiteY7" fmla="*/ 0 h 515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8452" h="5151591">
                <a:moveTo>
                  <a:pt x="8854389" y="0"/>
                </a:moveTo>
                <a:lnTo>
                  <a:pt x="9148452" y="0"/>
                </a:lnTo>
                <a:lnTo>
                  <a:pt x="9148452" y="5151591"/>
                </a:lnTo>
                <a:lnTo>
                  <a:pt x="0" y="5151591"/>
                </a:lnTo>
                <a:lnTo>
                  <a:pt x="0" y="4847206"/>
                </a:lnTo>
                <a:lnTo>
                  <a:pt x="8111243" y="4847206"/>
                </a:lnTo>
                <a:cubicBezTo>
                  <a:pt x="8521671" y="4847206"/>
                  <a:pt x="8854389" y="4514488"/>
                  <a:pt x="8854389" y="4104060"/>
                </a:cubicBezTo>
                <a:lnTo>
                  <a:pt x="885438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FFFF"/>
              </a:solidFill>
            </a:endParaRPr>
          </a:p>
        </p:txBody>
      </p:sp>
      <p:sp>
        <p:nvSpPr>
          <p:cNvPr id="3" name="Content Placeholder 2"/>
          <p:cNvSpPr>
            <a:spLocks noGrp="1"/>
          </p:cNvSpPr>
          <p:nvPr>
            <p:ph idx="1" hasCustomPrompt="1"/>
          </p:nvPr>
        </p:nvSpPr>
        <p:spPr>
          <a:xfrm>
            <a:off x="502921" y="1647827"/>
            <a:ext cx="4179038" cy="4615687"/>
          </a:xfrm>
        </p:spPr>
        <p:txBody>
          <a:bodyPr/>
          <a:lstStyle>
            <a:lvl2pPr>
              <a:defRPr/>
            </a:lvl2pPr>
            <a:lvl3pPr>
              <a:defRPr/>
            </a:lvl3pPr>
            <a:lvl4pPr>
              <a:defRPr/>
            </a:lvl4pPr>
            <a:lvl5pPr>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2885E78-1F86-4A3D-9EE1-B0103B1CEF15}" type="slidenum">
              <a:rPr lang="en-US" smtClean="0">
                <a:solidFill>
                  <a:srgbClr val="FFFFFF"/>
                </a:solidFill>
              </a:rPr>
              <a:pPr/>
              <a:t>‹#›</a:t>
            </a:fld>
            <a:endParaRPr lang="en-US" dirty="0">
              <a:solidFill>
                <a:srgbClr val="FFFFFF"/>
              </a:solidFill>
            </a:endParaRPr>
          </a:p>
        </p:txBody>
      </p:sp>
      <p:sp>
        <p:nvSpPr>
          <p:cNvPr id="11" name="Title 1">
            <a:extLst>
              <a:ext uri="{FF2B5EF4-FFF2-40B4-BE49-F238E27FC236}">
                <a16:creationId xmlns:a16="http://schemas.microsoft.com/office/drawing/2014/main" id="{E45961ED-910B-0F44-8FAF-5A3701974926}"/>
              </a:ext>
            </a:extLst>
          </p:cNvPr>
          <p:cNvSpPr>
            <a:spLocks noGrp="1"/>
          </p:cNvSpPr>
          <p:nvPr>
            <p:ph type="title" hasCustomPrompt="1"/>
          </p:nvPr>
        </p:nvSpPr>
        <p:spPr>
          <a:xfrm>
            <a:off x="502922" y="576197"/>
            <a:ext cx="4179037" cy="920816"/>
          </a:xfrm>
          <a:prstGeom prst="rect">
            <a:avLst/>
          </a:prstGeom>
        </p:spPr>
        <p:txBody>
          <a:bodyPr/>
          <a:lstStyle>
            <a:lvl1pPr>
              <a:lnSpc>
                <a:spcPct val="80000"/>
              </a:lnSpc>
              <a:defRPr sz="2800" b="1" cap="none" baseline="0">
                <a:solidFill>
                  <a:schemeClr val="accent1"/>
                </a:solidFill>
                <a:latin typeface="+mn-lt"/>
              </a:defRPr>
            </a:lvl1pPr>
          </a:lstStyle>
          <a:p>
            <a:r>
              <a:rPr lang="en-US" dirty="0"/>
              <a:t>Click to edit master title style</a:t>
            </a:r>
          </a:p>
        </p:txBody>
      </p:sp>
      <p:sp>
        <p:nvSpPr>
          <p:cNvPr id="4" name="Footer Placeholder 3">
            <a:extLst>
              <a:ext uri="{FF2B5EF4-FFF2-40B4-BE49-F238E27FC236}">
                <a16:creationId xmlns:a16="http://schemas.microsoft.com/office/drawing/2014/main" id="{926AF5C7-DAA9-F545-BC17-B335053E2FBF}"/>
              </a:ext>
            </a:extLst>
          </p:cNvPr>
          <p:cNvSpPr>
            <a:spLocks noGrp="1"/>
          </p:cNvSpPr>
          <p:nvPr>
            <p:ph type="ftr" sz="quarter" idx="13"/>
          </p:nvPr>
        </p:nvSpPr>
        <p:spPr>
          <a:xfrm>
            <a:off x="498692" y="6464912"/>
            <a:ext cx="3315483" cy="366183"/>
          </a:xfrm>
        </p:spPr>
        <p:txBody>
          <a:bodyPr/>
          <a:lstStyle>
            <a:lvl1pPr>
              <a:defRPr>
                <a:solidFill>
                  <a:schemeClr val="bg1"/>
                </a:solidFill>
              </a:defRPr>
            </a:lvl1pPr>
          </a:lstStyle>
          <a:p>
            <a:r>
              <a:rPr lang="en-US" dirty="0">
                <a:solidFill>
                  <a:srgbClr val="FFFFFF"/>
                </a:solidFill>
                <a:cs typeface="Calibri" panose="020F0502020204030204" pitchFamily="34" charset="0"/>
              </a:rPr>
              <a:t>Proprietary and confidential — do not distribute.  ADD-XXXXXXXXXX</a:t>
            </a:r>
          </a:p>
        </p:txBody>
      </p:sp>
      <p:sp>
        <p:nvSpPr>
          <p:cNvPr id="12" name="Picture Placeholder 11">
            <a:extLst>
              <a:ext uri="{FF2B5EF4-FFF2-40B4-BE49-F238E27FC236}">
                <a16:creationId xmlns:a16="http://schemas.microsoft.com/office/drawing/2014/main" id="{3EF547C8-24F0-1A4A-AED4-C2E5B55B7FEA}"/>
              </a:ext>
            </a:extLst>
          </p:cNvPr>
          <p:cNvSpPr>
            <a:spLocks noGrp="1"/>
          </p:cNvSpPr>
          <p:nvPr>
            <p:ph type="pic" sz="quarter" idx="14"/>
          </p:nvPr>
        </p:nvSpPr>
        <p:spPr>
          <a:xfrm>
            <a:off x="5144412" y="-10787"/>
            <a:ext cx="3714018" cy="6462940"/>
          </a:xfrm>
          <a:custGeom>
            <a:avLst/>
            <a:gdLst>
              <a:gd name="connsiteX0" fmla="*/ 0 w 3714018"/>
              <a:gd name="connsiteY0" fmla="*/ 0 h 4847205"/>
              <a:gd name="connsiteX1" fmla="*/ 3714018 w 3714018"/>
              <a:gd name="connsiteY1" fmla="*/ 0 h 4847205"/>
              <a:gd name="connsiteX2" fmla="*/ 3714018 w 3714018"/>
              <a:gd name="connsiteY2" fmla="*/ 4104059 h 4847205"/>
              <a:gd name="connsiteX3" fmla="*/ 2970872 w 3714018"/>
              <a:gd name="connsiteY3" fmla="*/ 4847205 h 4847205"/>
              <a:gd name="connsiteX4" fmla="*/ 0 w 3714018"/>
              <a:gd name="connsiteY4" fmla="*/ 4847205 h 4847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018" h="4847205">
                <a:moveTo>
                  <a:pt x="0" y="0"/>
                </a:moveTo>
                <a:lnTo>
                  <a:pt x="3714018" y="0"/>
                </a:lnTo>
                <a:lnTo>
                  <a:pt x="3714018" y="4104059"/>
                </a:lnTo>
                <a:cubicBezTo>
                  <a:pt x="3714018" y="4514487"/>
                  <a:pt x="3381300" y="4847205"/>
                  <a:pt x="2970872" y="4847205"/>
                </a:cubicBezTo>
                <a:lnTo>
                  <a:pt x="0" y="4847205"/>
                </a:lnTo>
                <a:close/>
              </a:path>
            </a:pathLst>
          </a:custGeom>
          <a:solidFill>
            <a:schemeClr val="bg1">
              <a:lumMod val="95000"/>
            </a:schemeClr>
          </a:solidFill>
        </p:spPr>
        <p:txBody>
          <a:bodyPr wrap="square" anchor="ctr" anchorCtr="0">
            <a:noAutofit/>
          </a:bodyPr>
          <a:lstStyle>
            <a:lvl1pPr algn="ctr">
              <a:defRPr/>
            </a:lvl1pPr>
          </a:lstStyle>
          <a:p>
            <a:endParaRPr lang="en-US" dirty="0"/>
          </a:p>
        </p:txBody>
      </p:sp>
    </p:spTree>
    <p:extLst>
      <p:ext uri="{BB962C8B-B14F-4D97-AF65-F5344CB8AC3E}">
        <p14:creationId xmlns:p14="http://schemas.microsoft.com/office/powerpoint/2010/main" val="197422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4" name="Title 1">
            <a:extLst>
              <a:ext uri="{FF2B5EF4-FFF2-40B4-BE49-F238E27FC236}">
                <a16:creationId xmlns:a16="http://schemas.microsoft.com/office/drawing/2014/main" id="{F8AB63C0-16D4-C347-9FB5-E0D52BB017CC}"/>
              </a:ext>
            </a:extLst>
          </p:cNvPr>
          <p:cNvSpPr>
            <a:spLocks noGrp="1"/>
          </p:cNvSpPr>
          <p:nvPr>
            <p:ph type="title" hasCustomPrompt="1"/>
          </p:nvPr>
        </p:nvSpPr>
        <p:spPr>
          <a:xfrm>
            <a:off x="502921" y="576197"/>
            <a:ext cx="7864245" cy="920816"/>
          </a:xfrm>
          <a:prstGeom prst="rect">
            <a:avLst/>
          </a:prstGeom>
        </p:spPr>
        <p:txBody>
          <a:bodyPr/>
          <a:lstStyle>
            <a:lvl1pPr>
              <a:lnSpc>
                <a:spcPct val="80000"/>
              </a:lnSpc>
              <a:defRPr sz="2800" b="1" cap="none" baseline="0">
                <a:solidFill>
                  <a:schemeClr val="accent1"/>
                </a:solidFill>
                <a:latin typeface="+mn-lt"/>
              </a:defRPr>
            </a:lvl1pPr>
          </a:lstStyle>
          <a:p>
            <a:r>
              <a:rPr lang="en-US" dirty="0"/>
              <a:t>Click to edit master title style</a:t>
            </a:r>
          </a:p>
        </p:txBody>
      </p:sp>
      <p:sp>
        <p:nvSpPr>
          <p:cNvPr id="2" name="Footer Placeholder 1">
            <a:extLst>
              <a:ext uri="{FF2B5EF4-FFF2-40B4-BE49-F238E27FC236}">
                <a16:creationId xmlns:a16="http://schemas.microsoft.com/office/drawing/2014/main" id="{0561F8B2-01E5-BC41-8F0B-2D9C786B98E9}"/>
              </a:ext>
            </a:extLst>
          </p:cNvPr>
          <p:cNvSpPr>
            <a:spLocks noGrp="1"/>
          </p:cNvSpPr>
          <p:nvPr>
            <p:ph type="ftr" sz="quarter" idx="13"/>
          </p:nvPr>
        </p:nvSpPr>
        <p:spPr/>
        <p:txBody>
          <a:bodyPr/>
          <a:lstStyle/>
          <a:p>
            <a:r>
              <a:rPr lang="en-US" dirty="0">
                <a:solidFill>
                  <a:srgbClr val="000000"/>
                </a:solidFill>
                <a:cs typeface="Calibri" panose="020F0502020204030204" pitchFamily="34" charset="0"/>
              </a:rPr>
              <a:t>Proprietary and confidential — do not distribute.  ADD-XXXXXXXXXX</a:t>
            </a:r>
          </a:p>
        </p:txBody>
      </p:sp>
    </p:spTree>
    <p:extLst>
      <p:ext uri="{BB962C8B-B14F-4D97-AF65-F5344CB8AC3E}">
        <p14:creationId xmlns:p14="http://schemas.microsoft.com/office/powerpoint/2010/main" val="148655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2885E78-1F86-4A3D-9EE1-B0103B1CEF15}" type="slidenum">
              <a:rPr lang="en-US" smtClean="0">
                <a:solidFill>
                  <a:srgbClr val="000000"/>
                </a:solidFill>
              </a:rPr>
              <a:pPr/>
              <a:t>‹#›</a:t>
            </a:fld>
            <a:endParaRPr lang="en-US" dirty="0">
              <a:solidFill>
                <a:srgbClr val="000000"/>
              </a:solidFill>
            </a:endParaRPr>
          </a:p>
        </p:txBody>
      </p:sp>
      <p:sp>
        <p:nvSpPr>
          <p:cNvPr id="2" name="Footer Placeholder 1">
            <a:extLst>
              <a:ext uri="{FF2B5EF4-FFF2-40B4-BE49-F238E27FC236}">
                <a16:creationId xmlns:a16="http://schemas.microsoft.com/office/drawing/2014/main" id="{AC6E2451-890C-924F-8AE3-3FF3A8AED156}"/>
              </a:ext>
            </a:extLst>
          </p:cNvPr>
          <p:cNvSpPr>
            <a:spLocks noGrp="1"/>
          </p:cNvSpPr>
          <p:nvPr>
            <p:ph type="ftr" sz="quarter" idx="13"/>
          </p:nvPr>
        </p:nvSpPr>
        <p:spPr/>
        <p:txBody>
          <a:bodyPr/>
          <a:lstStyle/>
          <a:p>
            <a:r>
              <a:rPr lang="en-US" dirty="0">
                <a:solidFill>
                  <a:srgbClr val="000000"/>
                </a:solidFill>
                <a:cs typeface="Calibri" panose="020F0502020204030204" pitchFamily="34" charset="0"/>
              </a:rPr>
              <a:t>Proprietary and confidential — do not distribute.  ADD-XXXXXXXXXX</a:t>
            </a:r>
          </a:p>
        </p:txBody>
      </p:sp>
    </p:spTree>
    <p:extLst>
      <p:ext uri="{BB962C8B-B14F-4D97-AF65-F5344CB8AC3E}">
        <p14:creationId xmlns:p14="http://schemas.microsoft.com/office/powerpoint/2010/main" val="273768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rand Foundation">
    <p:bg bwMode="gray">
      <p:bgPr>
        <a:solidFill>
          <a:schemeClr val="accent1"/>
        </a:solidFill>
        <a:effectLst/>
      </p:bgPr>
    </p:bg>
    <p:spTree>
      <p:nvGrpSpPr>
        <p:cNvPr id="1" name=""/>
        <p:cNvGrpSpPr/>
        <p:nvPr/>
      </p:nvGrpSpPr>
      <p:grpSpPr>
        <a:xfrm>
          <a:off x="0" y="0"/>
          <a:ext cx="0" cy="0"/>
          <a:chOff x="0" y="0"/>
          <a:chExt cx="0" cy="0"/>
        </a:xfrm>
      </p:grpSpPr>
      <p:pic>
        <p:nvPicPr>
          <p:cNvPr id="2" name="Picture 1" descr="A_symbol_wordm_below_w_rgb-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7444" y="1604915"/>
            <a:ext cx="2509114" cy="3648172"/>
          </a:xfrm>
          <a:prstGeom prst="rect">
            <a:avLst/>
          </a:prstGeom>
        </p:spPr>
      </p:pic>
    </p:spTree>
    <p:extLst>
      <p:ext uri="{BB962C8B-B14F-4D97-AF65-F5344CB8AC3E}">
        <p14:creationId xmlns:p14="http://schemas.microsoft.com/office/powerpoint/2010/main" val="205719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130427"/>
            <a:ext cx="7772400" cy="147002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1371600" y="3886200"/>
            <a:ext cx="6400800" cy="1752600"/>
          </a:xfrm>
        </p:spPr>
        <p:txBody>
          <a:bodyPr/>
          <a:lstStyle>
            <a:lvl1pPr marL="0" indent="0" algn="ctr">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087D17-F16D-4B1C-810F-E1ACA532B1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731079"/>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3429000" y="6324600"/>
            <a:ext cx="5638800" cy="476250"/>
          </a:xfrm>
          <a:prstGeom prst="rect">
            <a:avLst/>
          </a:prstGeom>
          <a:solidFill>
            <a:schemeClr val="bg1"/>
          </a:solidFill>
          <a:ln w="9525">
            <a:noFill/>
            <a:miter lim="800000"/>
            <a:headEnd/>
            <a:tailEnd/>
          </a:ln>
          <a:effectLst/>
        </p:spPr>
        <p:txBody>
          <a:bodyPr/>
          <a:lstStyle>
            <a:lvl1pPr>
              <a:defRPr sz="2000">
                <a:solidFill>
                  <a:srgbClr val="0070C0"/>
                </a:solidFill>
                <a:latin typeface="Arial Black" pitchFamily="34" charset="0"/>
              </a:defRPr>
            </a:lvl1pPr>
          </a:lstStyle>
          <a:p>
            <a:pPr algn="r" eaLnBrk="1" hangingPunct="1">
              <a:defRPr/>
            </a:pPr>
            <a:r>
              <a:rPr lang="en-US" sz="1200" dirty="0">
                <a:cs typeface="Arial" panose="020B0604020202020204" pitchFamily="34" charset="0"/>
              </a:rPr>
              <a:t>UNIVERSITY MEDICAL CENTER</a:t>
            </a: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None/>
              <a:defRPr/>
            </a:lvl1pPr>
            <a:lvl2pPr>
              <a:buNone/>
              <a:defRPr/>
            </a:lvl2pPr>
            <a:lvl3pPr>
              <a:buNone/>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fld id="{6BB95CFA-ABD1-4C04-80F1-01DB7ADF65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088337"/>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3429000" y="6324600"/>
            <a:ext cx="5638800" cy="476250"/>
          </a:xfrm>
          <a:prstGeom prst="rect">
            <a:avLst/>
          </a:prstGeom>
          <a:solidFill>
            <a:schemeClr val="bg1"/>
          </a:solidFill>
          <a:ln w="9525">
            <a:noFill/>
            <a:miter lim="800000"/>
            <a:headEnd/>
            <a:tailEnd/>
          </a:ln>
          <a:effectLst/>
        </p:spPr>
        <p:txBody>
          <a:bodyPr/>
          <a:lstStyle>
            <a:lvl1pPr>
              <a:defRPr sz="2000">
                <a:solidFill>
                  <a:srgbClr val="0070C0"/>
                </a:solidFill>
                <a:latin typeface="Arial Black" pitchFamily="34" charset="0"/>
              </a:defRPr>
            </a:lvl1pPr>
          </a:lstStyle>
          <a:p>
            <a:pPr algn="r" eaLnBrk="1" hangingPunct="1">
              <a:defRPr/>
            </a:pPr>
            <a:r>
              <a:rPr lang="en-US" sz="1200" dirty="0">
                <a:cs typeface="Arial" panose="020B0604020202020204" pitchFamily="34" charset="0"/>
              </a:rPr>
              <a:t>UNIVERSITY MEDICAL CENTER</a:t>
            </a:r>
          </a:p>
        </p:txBody>
      </p:sp>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fld id="{5439ED1B-E9C8-44E4-96AB-318E709BE68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352850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2"/>
            <a:ext cx="38481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600202"/>
            <a:ext cx="38481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149126684"/>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497AC88-79BC-4F84-835C-1AF624E006B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77458162"/>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C4A76F0-52FB-453C-96EA-CCFBCDA144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523826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3429000" y="6324600"/>
            <a:ext cx="5638800" cy="476250"/>
          </a:xfrm>
          <a:prstGeom prst="rect">
            <a:avLst/>
          </a:prstGeom>
          <a:solidFill>
            <a:schemeClr val="bg1"/>
          </a:solidFill>
          <a:ln w="9525">
            <a:noFill/>
            <a:miter lim="800000"/>
          </a:ln>
          <a:effectLst/>
        </p:spPr>
        <p:txBody>
          <a:bodyPr/>
          <a:lstStyle>
            <a:lvl1pPr>
              <a:defRPr sz="2000">
                <a:solidFill>
                  <a:srgbClr val="0070C0"/>
                </a:solidFill>
                <a:latin typeface="Arial Black" pitchFamily="34" charset="0"/>
              </a:defRPr>
            </a:lvl1pPr>
          </a:lstStyle>
          <a:p>
            <a:pPr algn="r" eaLnBrk="1" hangingPunct="1">
              <a:defRPr/>
            </a:pPr>
            <a:r>
              <a:rPr lang="en-US" sz="1600" dirty="0">
                <a:cs typeface="Arial" pitchFamily="34" charset="0"/>
              </a:rPr>
              <a:t>UNIVERSITY MEDICAL CENTER</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441854C-EA6E-4FA1-B9E9-7F382EB1E690}" type="slidenum">
              <a:rPr lang="en-US"/>
              <a:pPr>
                <a:defRPr/>
              </a:pPr>
              <a:t>‹#›</a:t>
            </a:fld>
            <a:endParaRPr lang="en-US"/>
          </a:p>
        </p:txBody>
      </p:sp>
    </p:spTree>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68EA192-DE7A-4E39-A1BC-382992ECF1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4790215"/>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07430B8-3945-47CC-A22A-31DD95F595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77348377"/>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838200" y="1600202"/>
            <a:ext cx="7848600" cy="4525963"/>
          </a:xfrm>
        </p:spPr>
        <p:txBody>
          <a:bodyPr/>
          <a:lstStyle>
            <a:lvl1pPr>
              <a:defRPr/>
            </a:lvl1pPr>
            <a:lvl2pPr>
              <a:defRPr dirty="0"/>
            </a:lvl2pPr>
          </a:lstStyle>
          <a:p>
            <a:pPr lvl="0"/>
            <a:r>
              <a:rPr lang="en-US" noProof="0" dirty="0"/>
              <a:t>Click icon to add chart</a:t>
            </a:r>
          </a:p>
          <a:p>
            <a:pPr lvl="1"/>
            <a:r>
              <a:rPr lang="en-US" noProof="0" dirty="0" err="1"/>
              <a:t>Fgdg</a:t>
            </a:r>
            <a:endParaRPr lang="en-US" noProof="0" dirty="0"/>
          </a:p>
          <a:p>
            <a:pPr lvl="2"/>
            <a:r>
              <a:rPr lang="en-US" noProof="0" dirty="0" err="1"/>
              <a:t>fghf</a:t>
            </a:r>
            <a:endParaRPr lang="en-US" noProof="0" dirty="0"/>
          </a:p>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429000" y="6324600"/>
            <a:ext cx="5638800" cy="476250"/>
          </a:xfrm>
          <a:solidFill>
            <a:schemeClr val="bg1"/>
          </a:solidFill>
        </p:spPr>
        <p:txBody>
          <a:bodyPr/>
          <a:lstStyle>
            <a:lvl1pPr>
              <a:defRPr sz="1500">
                <a:solidFill>
                  <a:srgbClr val="0070C0"/>
                </a:solidFill>
                <a:latin typeface="Arial Black"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8EB6046E-881C-49C7-8A5E-C6CD20BBA4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470839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3429000" y="6324600"/>
            <a:ext cx="5638800" cy="476250"/>
          </a:xfrm>
          <a:prstGeom prst="rect">
            <a:avLst/>
          </a:prstGeom>
          <a:solidFill>
            <a:schemeClr val="bg1"/>
          </a:solidFill>
          <a:ln w="9525">
            <a:noFill/>
            <a:miter lim="800000"/>
            <a:headEnd/>
            <a:tailEnd/>
          </a:ln>
          <a:effectLst/>
        </p:spPr>
        <p:txBody>
          <a:bodyPr/>
          <a:lstStyle>
            <a:lvl1pPr>
              <a:defRPr sz="2000">
                <a:solidFill>
                  <a:srgbClr val="0070C0"/>
                </a:solidFill>
                <a:latin typeface="Arial Black" pitchFamily="34" charset="0"/>
              </a:defRPr>
            </a:lvl1pPr>
          </a:lstStyle>
          <a:p>
            <a:pPr algn="ctr" eaLnBrk="1" hangingPunct="1">
              <a:defRPr/>
            </a:pPr>
            <a:r>
              <a:rPr lang="en-US" sz="1500"/>
              <a:t>UNIVERSITY MEDICAL CENTER</a:t>
            </a:r>
          </a:p>
        </p:txBody>
      </p:sp>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Date Placeholder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Footer Placeholder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Slide Number Placeholder 7"/>
          <p:cNvSpPr>
            <a:spLocks noGrp="1" noChangeArrowheads="1"/>
          </p:cNvSpPr>
          <p:nvPr>
            <p:ph type="sldNum" sz="quarter" idx="12"/>
          </p:nvPr>
        </p:nvSpPr>
        <p:spPr/>
        <p:txBody>
          <a:bodyPr/>
          <a:lstStyle>
            <a:lvl1pPr>
              <a:defRPr/>
            </a:lvl1pPr>
          </a:lstStyle>
          <a:p>
            <a:fld id="{3ADC7244-7F00-4C73-BC3F-DCD4536343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087546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3429000" y="6324600"/>
            <a:ext cx="5638800" cy="476250"/>
          </a:xfrm>
          <a:prstGeom prst="rect">
            <a:avLst/>
          </a:prstGeom>
          <a:solidFill>
            <a:schemeClr val="bg1"/>
          </a:solidFill>
          <a:ln w="9525">
            <a:noFill/>
            <a:miter lim="800000"/>
            <a:headEnd/>
            <a:tailEnd/>
          </a:ln>
          <a:effectLst/>
        </p:spPr>
        <p:txBody>
          <a:bodyPr/>
          <a:lstStyle>
            <a:lvl1pPr>
              <a:defRPr sz="2000">
                <a:solidFill>
                  <a:srgbClr val="0070C0"/>
                </a:solidFill>
                <a:latin typeface="Arial Black" pitchFamily="34" charset="0"/>
              </a:defRPr>
            </a:lvl1pPr>
          </a:lstStyle>
          <a:p>
            <a:pPr algn="ctr" eaLnBrk="1" hangingPunct="1">
              <a:defRPr/>
            </a:pPr>
            <a:r>
              <a:rPr lang="en-US" sz="1500"/>
              <a:t>UNIVERSITY MEDICAL CENTER</a:t>
            </a:r>
          </a:p>
        </p:txBody>
      </p:sp>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p:txBody>
          <a:bodyPr/>
          <a:lstStyle>
            <a:lvl1pPr>
              <a:defRPr/>
            </a:lvl1pPr>
          </a:lstStyle>
          <a:p>
            <a:fld id="{81B42F11-A24B-4A0E-B672-B1C031944C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8568543"/>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3962400"/>
            <a:ext cx="936104" cy="448789"/>
          </a:xfrm>
          <a:prstGeom prst="rect">
            <a:avLst/>
          </a:prstGeom>
        </p:spPr>
      </p:pic>
      <p:sp>
        <p:nvSpPr>
          <p:cNvPr id="5" name="Rectangle 4"/>
          <p:cNvSpPr/>
          <p:nvPr userDrawn="1"/>
        </p:nvSpPr>
        <p:spPr>
          <a:xfrm>
            <a:off x="0" y="6295572"/>
            <a:ext cx="9144000" cy="562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28600" y="2147890"/>
            <a:ext cx="5029200" cy="2038904"/>
          </a:xfrm>
        </p:spPr>
        <p:txBody>
          <a:bodyPr/>
          <a:lstStyle/>
          <a:p>
            <a:r>
              <a:rPr lang="en-US" dirty="0"/>
              <a:t>Click to edit Master title style</a:t>
            </a:r>
          </a:p>
        </p:txBody>
      </p:sp>
      <p:sp>
        <p:nvSpPr>
          <p:cNvPr id="3" name="Subtitle 2"/>
          <p:cNvSpPr>
            <a:spLocks noGrp="1"/>
          </p:cNvSpPr>
          <p:nvPr>
            <p:ph type="subTitle" idx="1" hasCustomPrompt="1"/>
          </p:nvPr>
        </p:nvSpPr>
        <p:spPr>
          <a:xfrm>
            <a:off x="228600" y="4495800"/>
            <a:ext cx="6400800" cy="652692"/>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meeting</a:t>
            </a:r>
            <a:endParaRPr lang="en-GB" dirty="0"/>
          </a:p>
        </p:txBody>
      </p:sp>
      <p:sp>
        <p:nvSpPr>
          <p:cNvPr id="19" name="Content Placeholder 18"/>
          <p:cNvSpPr>
            <a:spLocks noGrp="1"/>
          </p:cNvSpPr>
          <p:nvPr>
            <p:ph sz="quarter" idx="11" hasCustomPrompt="1"/>
          </p:nvPr>
        </p:nvSpPr>
        <p:spPr>
          <a:xfrm>
            <a:off x="228600" y="5943600"/>
            <a:ext cx="5029200" cy="457200"/>
          </a:xfrm>
        </p:spPr>
        <p:txBody>
          <a:bodyPr>
            <a:normAutofit/>
          </a:bodyPr>
          <a:lstStyle>
            <a:lvl1pPr marL="0" indent="0">
              <a:buNone/>
              <a:defRPr sz="1800">
                <a:latin typeface="+mn-lt"/>
              </a:defRPr>
            </a:lvl1pPr>
          </a:lstStyle>
          <a:p>
            <a:pPr marL="0" indent="0">
              <a:buNone/>
            </a:pPr>
            <a:r>
              <a:rPr lang="en-US" dirty="0">
                <a:solidFill>
                  <a:schemeClr val="tx1"/>
                </a:solidFill>
              </a:rPr>
              <a:t>Date of meeting</a:t>
            </a:r>
            <a:endParaRPr lang="en-GB" dirty="0">
              <a:solidFill>
                <a:schemeClr val="tx1"/>
              </a:solidFill>
            </a:endParaRPr>
          </a:p>
        </p:txBody>
      </p:sp>
      <p:sp>
        <p:nvSpPr>
          <p:cNvPr id="20" name="Content Placeholder 18"/>
          <p:cNvSpPr>
            <a:spLocks noGrp="1"/>
          </p:cNvSpPr>
          <p:nvPr>
            <p:ph sz="quarter" idx="12" hasCustomPrompt="1"/>
          </p:nvPr>
        </p:nvSpPr>
        <p:spPr>
          <a:xfrm>
            <a:off x="228600" y="5410200"/>
            <a:ext cx="5029200" cy="457200"/>
          </a:xfrm>
        </p:spPr>
        <p:txBody>
          <a:bodyPr>
            <a:normAutofit/>
          </a:bodyPr>
          <a:lstStyle>
            <a:lvl1pPr marL="0" indent="0">
              <a:buNone/>
              <a:defRPr sz="1800">
                <a:latin typeface="+mn-lt"/>
              </a:defRPr>
            </a:lvl1pPr>
          </a:lstStyle>
          <a:p>
            <a:pPr marL="0" indent="0">
              <a:buNone/>
            </a:pPr>
            <a:r>
              <a:rPr lang="en-US" dirty="0">
                <a:solidFill>
                  <a:schemeClr val="tx1"/>
                </a:solidFill>
              </a:rPr>
              <a:t>Presenter</a:t>
            </a:r>
            <a:endParaRPr lang="en-GB" dirty="0">
              <a:solidFill>
                <a:schemeClr val="tx1"/>
              </a:solidFill>
            </a:endParaRPr>
          </a:p>
        </p:txBody>
      </p:sp>
    </p:spTree>
    <p:extLst>
      <p:ext uri="{BB962C8B-B14F-4D97-AF65-F5344CB8AC3E}">
        <p14:creationId xmlns:p14="http://schemas.microsoft.com/office/powerpoint/2010/main" val="1937631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3962400"/>
            <a:ext cx="936104" cy="448789"/>
          </a:xfrm>
          <a:prstGeom prst="rect">
            <a:avLst/>
          </a:prstGeom>
        </p:spPr>
      </p:pic>
      <p:sp>
        <p:nvSpPr>
          <p:cNvPr id="5" name="Rectangle 4"/>
          <p:cNvSpPr/>
          <p:nvPr userDrawn="1"/>
        </p:nvSpPr>
        <p:spPr>
          <a:xfrm>
            <a:off x="0" y="6295572"/>
            <a:ext cx="9144000" cy="562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228600" y="2147890"/>
            <a:ext cx="5029200" cy="2038904"/>
          </a:xfrm>
        </p:spPr>
        <p:txBody>
          <a:bodyPr/>
          <a:lstStyle/>
          <a:p>
            <a:r>
              <a:rPr lang="en-US" dirty="0"/>
              <a:t>Click to edit Master title style</a:t>
            </a:r>
          </a:p>
        </p:txBody>
      </p:sp>
      <p:sp>
        <p:nvSpPr>
          <p:cNvPr id="3" name="Subtitle 2"/>
          <p:cNvSpPr>
            <a:spLocks noGrp="1"/>
          </p:cNvSpPr>
          <p:nvPr>
            <p:ph type="subTitle" idx="1" hasCustomPrompt="1"/>
          </p:nvPr>
        </p:nvSpPr>
        <p:spPr>
          <a:xfrm>
            <a:off x="228600" y="4495800"/>
            <a:ext cx="6400800" cy="652692"/>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meeting</a:t>
            </a:r>
            <a:endParaRPr lang="en-GB" dirty="0"/>
          </a:p>
        </p:txBody>
      </p:sp>
      <p:sp>
        <p:nvSpPr>
          <p:cNvPr id="19" name="Content Placeholder 18"/>
          <p:cNvSpPr>
            <a:spLocks noGrp="1"/>
          </p:cNvSpPr>
          <p:nvPr>
            <p:ph sz="quarter" idx="11" hasCustomPrompt="1"/>
          </p:nvPr>
        </p:nvSpPr>
        <p:spPr>
          <a:xfrm>
            <a:off x="228600" y="5943600"/>
            <a:ext cx="5029200" cy="457200"/>
          </a:xfrm>
        </p:spPr>
        <p:txBody>
          <a:bodyPr>
            <a:normAutofit/>
          </a:bodyPr>
          <a:lstStyle>
            <a:lvl1pPr marL="0" indent="0">
              <a:buNone/>
              <a:defRPr sz="1800">
                <a:latin typeface="+mn-lt"/>
              </a:defRPr>
            </a:lvl1pPr>
          </a:lstStyle>
          <a:p>
            <a:pPr marL="0" indent="0">
              <a:buNone/>
            </a:pPr>
            <a:r>
              <a:rPr lang="en-US" dirty="0">
                <a:solidFill>
                  <a:schemeClr val="tx1"/>
                </a:solidFill>
              </a:rPr>
              <a:t>Date of meeting</a:t>
            </a:r>
            <a:endParaRPr lang="en-GB" dirty="0">
              <a:solidFill>
                <a:schemeClr val="tx1"/>
              </a:solidFill>
            </a:endParaRPr>
          </a:p>
        </p:txBody>
      </p:sp>
      <p:sp>
        <p:nvSpPr>
          <p:cNvPr id="20" name="Content Placeholder 18"/>
          <p:cNvSpPr>
            <a:spLocks noGrp="1"/>
          </p:cNvSpPr>
          <p:nvPr>
            <p:ph sz="quarter" idx="12" hasCustomPrompt="1"/>
          </p:nvPr>
        </p:nvSpPr>
        <p:spPr>
          <a:xfrm>
            <a:off x="228600" y="5410200"/>
            <a:ext cx="5029200" cy="457200"/>
          </a:xfrm>
        </p:spPr>
        <p:txBody>
          <a:bodyPr>
            <a:normAutofit/>
          </a:bodyPr>
          <a:lstStyle>
            <a:lvl1pPr marL="0" indent="0">
              <a:buNone/>
              <a:defRPr sz="1800">
                <a:latin typeface="+mn-lt"/>
              </a:defRPr>
            </a:lvl1pPr>
          </a:lstStyle>
          <a:p>
            <a:pPr marL="0" indent="0">
              <a:buNone/>
            </a:pPr>
            <a:r>
              <a:rPr lang="en-US" dirty="0">
                <a:solidFill>
                  <a:schemeClr val="tx1"/>
                </a:solidFill>
              </a:rPr>
              <a:t>Presenter</a:t>
            </a:r>
            <a:endParaRPr lang="en-GB" dirty="0">
              <a:solidFill>
                <a:schemeClr val="tx1"/>
              </a:solidFill>
            </a:endParaRPr>
          </a:p>
        </p:txBody>
      </p:sp>
    </p:spTree>
    <p:extLst>
      <p:ext uri="{BB962C8B-B14F-4D97-AF65-F5344CB8AC3E}">
        <p14:creationId xmlns:p14="http://schemas.microsoft.com/office/powerpoint/2010/main" val="155433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lvl1pPr algn="l">
              <a:defRPr sz="3600"/>
            </a:lvl1pPr>
          </a:lstStyle>
          <a:p>
            <a:r>
              <a:rPr lang="en-US" dirty="0"/>
              <a:t>Click to edit Master title style</a:t>
            </a:r>
            <a:endParaRPr lang="en-GB" dirty="0"/>
          </a:p>
        </p:txBody>
      </p:sp>
      <p:sp>
        <p:nvSpPr>
          <p:cNvPr id="3" name="Content Placeholder 2"/>
          <p:cNvSpPr>
            <a:spLocks noGrp="1"/>
          </p:cNvSpPr>
          <p:nvPr>
            <p:ph idx="1"/>
          </p:nvPr>
        </p:nvSpPr>
        <p:spPr>
          <a:xfrm>
            <a:off x="457200" y="1295400"/>
            <a:ext cx="8229600" cy="4830763"/>
          </a:xfrm>
        </p:spPr>
        <p:txBody>
          <a:bodyPr/>
          <a:lstStyle>
            <a:lvl1pPr>
              <a:buClr>
                <a:srgbClr val="007AB0"/>
              </a:buClr>
              <a:defRPr>
                <a:solidFill>
                  <a:schemeClr val="tx1"/>
                </a:solidFill>
              </a:defRPr>
            </a:lvl1pPr>
            <a:lvl2pPr>
              <a:buClr>
                <a:srgbClr val="007AB0"/>
              </a:buClr>
              <a:defRPr>
                <a:solidFill>
                  <a:schemeClr val="tx1"/>
                </a:solidFill>
              </a:defRPr>
            </a:lvl2pPr>
            <a:lvl3pPr>
              <a:buClr>
                <a:srgbClr val="007AB0"/>
              </a:buClr>
              <a:defRPr>
                <a:solidFill>
                  <a:schemeClr val="tx1"/>
                </a:solidFill>
              </a:defRPr>
            </a:lvl3pPr>
            <a:lvl4pPr>
              <a:buClr>
                <a:srgbClr val="007AB0"/>
              </a:buClr>
              <a:defRPr>
                <a:solidFill>
                  <a:schemeClr val="tx1"/>
                </a:solidFill>
              </a:defRPr>
            </a:lvl4pPr>
            <a:lvl5pPr>
              <a:buClr>
                <a:srgbClr val="007AB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11"/>
          <p:cNvSpPr>
            <a:spLocks noGrp="1"/>
          </p:cNvSpPr>
          <p:nvPr>
            <p:ph type="sldNum" sz="quarter" idx="4"/>
          </p:nvPr>
        </p:nvSpPr>
        <p:spPr>
          <a:xfrm>
            <a:off x="71264" y="6400800"/>
            <a:ext cx="1224136" cy="409749"/>
          </a:xfrm>
          <a:prstGeom prst="rect">
            <a:avLst/>
          </a:prstGeom>
        </p:spPr>
        <p:txBody>
          <a:bodyPr vert="horz" lIns="91440" tIns="45720" rIns="91440" bIns="45720" rtlCol="0" anchor="ctr"/>
          <a:lstStyle>
            <a:lvl1pPr algn="l">
              <a:defRPr sz="1200">
                <a:solidFill>
                  <a:schemeClr val="bg1"/>
                </a:solidFill>
              </a:defRPr>
            </a:lvl1pPr>
          </a:lstStyle>
          <a:p>
            <a:fld id="{C6B8F647-C11A-4B15-AAFF-7D767C388590}" type="slidenum">
              <a:rPr lang="en-GB" smtClean="0"/>
              <a:pPr/>
              <a:t>‹#›</a:t>
            </a:fld>
            <a:endParaRPr lang="en-GB" dirty="0"/>
          </a:p>
        </p:txBody>
      </p:sp>
      <p:cxnSp>
        <p:nvCxnSpPr>
          <p:cNvPr id="6" name="Straight Connector 5"/>
          <p:cNvCxnSpPr/>
          <p:nvPr userDrawn="1"/>
        </p:nvCxnSpPr>
        <p:spPr>
          <a:xfrm>
            <a:off x="395536" y="980728"/>
            <a:ext cx="8367464" cy="0"/>
          </a:xfrm>
          <a:prstGeom prst="line">
            <a:avLst/>
          </a:prstGeom>
          <a:ln>
            <a:solidFill>
              <a:srgbClr val="007AB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68687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lvl1pPr algn="l">
              <a:defRPr sz="3600"/>
            </a:lvl1pPr>
          </a:lstStyle>
          <a:p>
            <a:r>
              <a:rPr lang="en-US" dirty="0"/>
              <a:t>Click to edit Master title style</a:t>
            </a:r>
            <a:endParaRPr lang="en-GB" dirty="0"/>
          </a:p>
        </p:txBody>
      </p:sp>
      <p:sp>
        <p:nvSpPr>
          <p:cNvPr id="3" name="Content Placeholder 2"/>
          <p:cNvSpPr>
            <a:spLocks noGrp="1"/>
          </p:cNvSpPr>
          <p:nvPr>
            <p:ph idx="1"/>
          </p:nvPr>
        </p:nvSpPr>
        <p:spPr>
          <a:xfrm>
            <a:off x="457200" y="1295400"/>
            <a:ext cx="8229600" cy="4830763"/>
          </a:xfrm>
        </p:spPr>
        <p:txBody>
          <a:bodyPr/>
          <a:lstStyle>
            <a:lvl1pPr>
              <a:buClr>
                <a:srgbClr val="007AB0"/>
              </a:buClr>
              <a:defRPr/>
            </a:lvl1pPr>
            <a:lvl2pPr>
              <a:buClr>
                <a:srgbClr val="007AB0"/>
              </a:buClr>
              <a:defRPr/>
            </a:lvl2pPr>
            <a:lvl3pPr>
              <a:buClr>
                <a:srgbClr val="007AB0"/>
              </a:buClr>
              <a:defRPr/>
            </a:lvl3pPr>
            <a:lvl4pPr>
              <a:buClr>
                <a:srgbClr val="007AB0"/>
              </a:buClr>
              <a:defRPr/>
            </a:lvl4pPr>
            <a:lvl5pPr>
              <a:buClr>
                <a:srgbClr val="007AB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11"/>
          <p:cNvSpPr>
            <a:spLocks noGrp="1"/>
          </p:cNvSpPr>
          <p:nvPr>
            <p:ph type="sldNum" sz="quarter" idx="4"/>
          </p:nvPr>
        </p:nvSpPr>
        <p:spPr>
          <a:xfrm>
            <a:off x="71264" y="6400800"/>
            <a:ext cx="1224136" cy="409749"/>
          </a:xfrm>
          <a:prstGeom prst="rect">
            <a:avLst/>
          </a:prstGeom>
        </p:spPr>
        <p:txBody>
          <a:bodyPr vert="horz" lIns="91440" tIns="45720" rIns="91440" bIns="45720" rtlCol="0" anchor="ctr"/>
          <a:lstStyle>
            <a:lvl1pPr algn="l">
              <a:defRPr sz="1200">
                <a:solidFill>
                  <a:schemeClr val="bg1"/>
                </a:solidFill>
              </a:defRPr>
            </a:lvl1pPr>
          </a:lstStyle>
          <a:p>
            <a:fld id="{C6B8F647-C11A-4B15-AAFF-7D767C388590}" type="slidenum">
              <a:rPr lang="en-GB" smtClean="0"/>
              <a:pPr/>
              <a:t>‹#›</a:t>
            </a:fld>
            <a:endParaRPr lang="en-GB" dirty="0"/>
          </a:p>
        </p:txBody>
      </p:sp>
    </p:spTree>
    <p:extLst>
      <p:ext uri="{BB962C8B-B14F-4D97-AF65-F5344CB8AC3E}">
        <p14:creationId xmlns:p14="http://schemas.microsoft.com/office/powerpoint/2010/main" val="2150317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11"/>
          <p:cNvSpPr>
            <a:spLocks noGrp="1"/>
          </p:cNvSpPr>
          <p:nvPr>
            <p:ph type="sldNum" sz="quarter" idx="4"/>
          </p:nvPr>
        </p:nvSpPr>
        <p:spPr>
          <a:xfrm>
            <a:off x="71264" y="6400800"/>
            <a:ext cx="1224136" cy="409749"/>
          </a:xfrm>
          <a:prstGeom prst="rect">
            <a:avLst/>
          </a:prstGeom>
        </p:spPr>
        <p:txBody>
          <a:bodyPr vert="horz" lIns="91440" tIns="45720" rIns="91440" bIns="45720" rtlCol="0" anchor="ctr"/>
          <a:lstStyle>
            <a:lvl1pPr algn="l">
              <a:defRPr sz="1200">
                <a:solidFill>
                  <a:schemeClr val="bg1"/>
                </a:solidFill>
              </a:defRPr>
            </a:lvl1pPr>
          </a:lstStyle>
          <a:p>
            <a:fld id="{C6B8F647-C11A-4B15-AAFF-7D767C388590}" type="slidenum">
              <a:rPr lang="en-GB" smtClean="0"/>
              <a:pPr/>
              <a:t>‹#›</a:t>
            </a:fld>
            <a:endParaRPr lang="en-GB" dirty="0"/>
          </a:p>
        </p:txBody>
      </p:sp>
    </p:spTree>
    <p:extLst>
      <p:ext uri="{BB962C8B-B14F-4D97-AF65-F5344CB8AC3E}">
        <p14:creationId xmlns:p14="http://schemas.microsoft.com/office/powerpoint/2010/main" val="133987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48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600200"/>
            <a:ext cx="3848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Tree>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95DF5-5BC7-45D7-AFD7-60075623AA7C}"/>
              </a:ext>
            </a:extLst>
          </p:cNvPr>
          <p:cNvSpPr>
            <a:spLocks noGrp="1"/>
          </p:cNvSpPr>
          <p:nvPr>
            <p:ph type="title"/>
          </p:nvPr>
        </p:nvSpPr>
        <p:spPr>
          <a:xfrm>
            <a:off x="457200" y="231330"/>
            <a:ext cx="8229600" cy="706090"/>
          </a:xfrm>
        </p:spPr>
        <p:txBody>
          <a:bodyPr>
            <a:normAutofit/>
          </a:bodyPr>
          <a:lstStyle>
            <a:lvl1pPr algn="ctr">
              <a:defRPr sz="3600" b="1">
                <a:solidFill>
                  <a:schemeClr val="tx2"/>
                </a:solidFill>
                <a:latin typeface="+mj-lt"/>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99D0D76-1954-437D-AEA6-3D3AB85962A4}"/>
              </a:ext>
            </a:extLst>
          </p:cNvPr>
          <p:cNvSpPr>
            <a:spLocks noGrp="1"/>
          </p:cNvSpPr>
          <p:nvPr>
            <p:ph idx="1"/>
          </p:nvPr>
        </p:nvSpPr>
        <p:spPr>
          <a:xfrm>
            <a:off x="457200" y="1196752"/>
            <a:ext cx="8229600" cy="492941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16588A10-82CA-4785-82DB-0DFF57D91746}"/>
              </a:ext>
            </a:extLst>
          </p:cNvPr>
          <p:cNvCxnSpPr/>
          <p:nvPr userDrawn="1"/>
        </p:nvCxnSpPr>
        <p:spPr>
          <a:xfrm>
            <a:off x="388268" y="1118701"/>
            <a:ext cx="8367464" cy="0"/>
          </a:xfrm>
          <a:prstGeom prst="line">
            <a:avLst/>
          </a:prstGeom>
          <a:ln>
            <a:solidFill>
              <a:srgbClr val="007AB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4024234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lvl1pPr algn="l">
              <a:defRPr sz="3600"/>
            </a:lvl1pPr>
          </a:lstStyle>
          <a:p>
            <a:r>
              <a:rPr lang="en-US" dirty="0"/>
              <a:t>Click to edit Master title style</a:t>
            </a:r>
            <a:endParaRPr lang="en-GB" dirty="0"/>
          </a:p>
        </p:txBody>
      </p:sp>
      <p:sp>
        <p:nvSpPr>
          <p:cNvPr id="3" name="Content Placeholder 2"/>
          <p:cNvSpPr>
            <a:spLocks noGrp="1"/>
          </p:cNvSpPr>
          <p:nvPr>
            <p:ph idx="1"/>
          </p:nvPr>
        </p:nvSpPr>
        <p:spPr>
          <a:xfrm>
            <a:off x="457200" y="1295400"/>
            <a:ext cx="8229600" cy="4830763"/>
          </a:xfrm>
        </p:spPr>
        <p:txBody>
          <a:bodyPr/>
          <a:lstStyle>
            <a:lvl1pPr>
              <a:buClr>
                <a:srgbClr val="007AB0"/>
              </a:buClr>
              <a:defRPr/>
            </a:lvl1pPr>
            <a:lvl2pPr>
              <a:buClr>
                <a:srgbClr val="007AB0"/>
              </a:buClr>
              <a:defRPr/>
            </a:lvl2pPr>
            <a:lvl3pPr>
              <a:buClr>
                <a:srgbClr val="007AB0"/>
              </a:buClr>
              <a:defRPr/>
            </a:lvl3pPr>
            <a:lvl4pPr>
              <a:buClr>
                <a:srgbClr val="007AB0"/>
              </a:buClr>
              <a:defRPr/>
            </a:lvl4pPr>
            <a:lvl5pPr>
              <a:buClr>
                <a:srgbClr val="007AB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11"/>
          <p:cNvSpPr>
            <a:spLocks noGrp="1"/>
          </p:cNvSpPr>
          <p:nvPr>
            <p:ph type="sldNum" sz="quarter" idx="4"/>
          </p:nvPr>
        </p:nvSpPr>
        <p:spPr>
          <a:xfrm>
            <a:off x="71264" y="6400800"/>
            <a:ext cx="1224136" cy="409749"/>
          </a:xfrm>
          <a:prstGeom prst="rect">
            <a:avLst/>
          </a:prstGeom>
        </p:spPr>
        <p:txBody>
          <a:bodyPr vert="horz" lIns="91440" tIns="45720" rIns="91440" bIns="45720" rtlCol="0" anchor="ctr"/>
          <a:lstStyle>
            <a:lvl1pPr algn="l">
              <a:defRPr sz="1200">
                <a:solidFill>
                  <a:schemeClr val="bg1"/>
                </a:solidFill>
              </a:defRPr>
            </a:lvl1pPr>
          </a:lstStyle>
          <a:p>
            <a:fld id="{C6B8F647-C11A-4B15-AAFF-7D767C388590}" type="slidenum">
              <a:rPr lang="en-GB" smtClean="0"/>
              <a:pPr/>
              <a:t>‹#›</a:t>
            </a:fld>
            <a:endParaRPr lang="en-GB" dirty="0"/>
          </a:p>
        </p:txBody>
      </p:sp>
      <p:cxnSp>
        <p:nvCxnSpPr>
          <p:cNvPr id="6" name="Straight Connector 5"/>
          <p:cNvCxnSpPr/>
          <p:nvPr userDrawn="1"/>
        </p:nvCxnSpPr>
        <p:spPr>
          <a:xfrm>
            <a:off x="395536" y="980728"/>
            <a:ext cx="8367464" cy="0"/>
          </a:xfrm>
          <a:prstGeom prst="line">
            <a:avLst/>
          </a:prstGeom>
          <a:ln>
            <a:solidFill>
              <a:srgbClr val="007AB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30491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3962400"/>
            <a:ext cx="936104" cy="448789"/>
          </a:xfrm>
          <a:prstGeom prst="rect">
            <a:avLst/>
          </a:prstGeom>
        </p:spPr>
      </p:pic>
      <p:sp>
        <p:nvSpPr>
          <p:cNvPr id="5" name="Rectangle 4"/>
          <p:cNvSpPr/>
          <p:nvPr userDrawn="1"/>
        </p:nvSpPr>
        <p:spPr>
          <a:xfrm>
            <a:off x="0" y="6295572"/>
            <a:ext cx="9144000" cy="562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1447800"/>
          </a:xfrm>
          <a:prstGeom prst="rect">
            <a:avLst/>
          </a:prstGeom>
        </p:spPr>
      </p:pic>
      <p:pic>
        <p:nvPicPr>
          <p:cNvPr id="1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76486" y="14517"/>
            <a:ext cx="49530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228600" y="2147890"/>
            <a:ext cx="5029200" cy="2038904"/>
          </a:xfrm>
        </p:spPr>
        <p:txBody>
          <a:bodyPr/>
          <a:lstStyle/>
          <a:p>
            <a:r>
              <a:rPr lang="en-US" dirty="0"/>
              <a:t>Click to edit Master title style</a:t>
            </a:r>
          </a:p>
        </p:txBody>
      </p:sp>
      <p:sp>
        <p:nvSpPr>
          <p:cNvPr id="3" name="Subtitle 2"/>
          <p:cNvSpPr>
            <a:spLocks noGrp="1"/>
          </p:cNvSpPr>
          <p:nvPr>
            <p:ph type="subTitle" idx="1" hasCustomPrompt="1"/>
          </p:nvPr>
        </p:nvSpPr>
        <p:spPr>
          <a:xfrm>
            <a:off x="228600" y="4495800"/>
            <a:ext cx="6400800" cy="652692"/>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meeting</a:t>
            </a:r>
            <a:endParaRPr lang="en-GB" dirty="0"/>
          </a:p>
        </p:txBody>
      </p:sp>
      <p:sp>
        <p:nvSpPr>
          <p:cNvPr id="19" name="Content Placeholder 18"/>
          <p:cNvSpPr>
            <a:spLocks noGrp="1"/>
          </p:cNvSpPr>
          <p:nvPr>
            <p:ph sz="quarter" idx="11" hasCustomPrompt="1"/>
          </p:nvPr>
        </p:nvSpPr>
        <p:spPr>
          <a:xfrm>
            <a:off x="228600" y="5943600"/>
            <a:ext cx="5029200" cy="457200"/>
          </a:xfrm>
        </p:spPr>
        <p:txBody>
          <a:bodyPr>
            <a:normAutofit/>
          </a:bodyPr>
          <a:lstStyle>
            <a:lvl1pPr marL="0" indent="0">
              <a:buNone/>
              <a:defRPr sz="1800">
                <a:latin typeface="+mn-lt"/>
              </a:defRPr>
            </a:lvl1pPr>
          </a:lstStyle>
          <a:p>
            <a:pPr marL="0" indent="0">
              <a:buNone/>
            </a:pPr>
            <a:r>
              <a:rPr lang="en-US" dirty="0">
                <a:solidFill>
                  <a:schemeClr val="tx1"/>
                </a:solidFill>
              </a:rPr>
              <a:t>Date of meeting</a:t>
            </a:r>
            <a:endParaRPr lang="en-GB" dirty="0">
              <a:solidFill>
                <a:schemeClr val="tx1"/>
              </a:solidFill>
            </a:endParaRPr>
          </a:p>
        </p:txBody>
      </p:sp>
      <p:sp>
        <p:nvSpPr>
          <p:cNvPr id="20" name="Content Placeholder 18"/>
          <p:cNvSpPr>
            <a:spLocks noGrp="1"/>
          </p:cNvSpPr>
          <p:nvPr>
            <p:ph sz="quarter" idx="12" hasCustomPrompt="1"/>
          </p:nvPr>
        </p:nvSpPr>
        <p:spPr>
          <a:xfrm>
            <a:off x="228600" y="5410200"/>
            <a:ext cx="5029200" cy="457200"/>
          </a:xfrm>
        </p:spPr>
        <p:txBody>
          <a:bodyPr>
            <a:normAutofit/>
          </a:bodyPr>
          <a:lstStyle>
            <a:lvl1pPr marL="0" indent="0">
              <a:buNone/>
              <a:defRPr sz="1800">
                <a:latin typeface="+mn-lt"/>
              </a:defRPr>
            </a:lvl1pPr>
          </a:lstStyle>
          <a:p>
            <a:pPr marL="0" indent="0">
              <a:buNone/>
            </a:pPr>
            <a:r>
              <a:rPr lang="en-US" dirty="0">
                <a:solidFill>
                  <a:schemeClr val="tx1"/>
                </a:solidFill>
              </a:rPr>
              <a:t>Presenter</a:t>
            </a:r>
            <a:endParaRPr lang="en-GB" dirty="0">
              <a:solidFill>
                <a:schemeClr val="tx1"/>
              </a:solidFill>
            </a:endParaRPr>
          </a:p>
        </p:txBody>
      </p:sp>
      <p:pic>
        <p:nvPicPr>
          <p:cNvPr id="21" name="Picture 2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3400" y="29028"/>
            <a:ext cx="2819400" cy="1351683"/>
          </a:xfrm>
          <a:prstGeom prst="rect">
            <a:avLst/>
          </a:prstGeom>
        </p:spPr>
      </p:pic>
    </p:spTree>
    <p:extLst>
      <p:ext uri="{BB962C8B-B14F-4D97-AF65-F5344CB8AC3E}">
        <p14:creationId xmlns:p14="http://schemas.microsoft.com/office/powerpoint/2010/main" val="15644064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lvl1pPr algn="l">
              <a:defRPr sz="2700"/>
            </a:lvl1pPr>
          </a:lstStyle>
          <a:p>
            <a:r>
              <a:rPr lang="en-US" dirty="0"/>
              <a:t>Click to edit Master title style</a:t>
            </a:r>
            <a:endParaRPr lang="en-GB" dirty="0"/>
          </a:p>
        </p:txBody>
      </p:sp>
      <p:sp>
        <p:nvSpPr>
          <p:cNvPr id="3" name="Content Placeholder 2"/>
          <p:cNvSpPr>
            <a:spLocks noGrp="1"/>
          </p:cNvSpPr>
          <p:nvPr>
            <p:ph idx="1"/>
          </p:nvPr>
        </p:nvSpPr>
        <p:spPr>
          <a:xfrm>
            <a:off x="457200" y="1295402"/>
            <a:ext cx="8229600" cy="4830763"/>
          </a:xfrm>
        </p:spPr>
        <p:txBody>
          <a:bodyPr/>
          <a:lstStyle>
            <a:lvl1pPr>
              <a:buClr>
                <a:srgbClr val="007AB0"/>
              </a:buClr>
              <a:defRPr/>
            </a:lvl1pPr>
            <a:lvl2pPr>
              <a:buClr>
                <a:srgbClr val="007AB0"/>
              </a:buClr>
              <a:defRPr/>
            </a:lvl2pPr>
            <a:lvl3pPr>
              <a:buClr>
                <a:srgbClr val="007AB0"/>
              </a:buClr>
              <a:defRPr/>
            </a:lvl3pPr>
            <a:lvl4pPr>
              <a:buClr>
                <a:srgbClr val="007AB0"/>
              </a:buClr>
              <a:defRPr/>
            </a:lvl4pPr>
            <a:lvl5pPr>
              <a:buClr>
                <a:srgbClr val="007AB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11"/>
          <p:cNvSpPr>
            <a:spLocks noGrp="1"/>
          </p:cNvSpPr>
          <p:nvPr>
            <p:ph type="sldNum" sz="quarter" idx="4"/>
          </p:nvPr>
        </p:nvSpPr>
        <p:spPr>
          <a:xfrm>
            <a:off x="71264" y="6490260"/>
            <a:ext cx="319318" cy="230832"/>
          </a:xfrm>
          <a:prstGeom prst="rect">
            <a:avLst/>
          </a:prstGeom>
        </p:spPr>
        <p:txBody>
          <a:bodyPr vert="horz" lIns="91440" tIns="45720" rIns="91440" bIns="45720" rtlCol="0" anchor="ctr"/>
          <a:lstStyle>
            <a:lvl1pPr algn="l">
              <a:defRPr sz="900">
                <a:solidFill>
                  <a:schemeClr val="bg1"/>
                </a:solidFill>
              </a:defRPr>
            </a:lvl1pPr>
          </a:lstStyle>
          <a:p>
            <a:fld id="{C6B8F647-C11A-4B15-AAFF-7D767C388590}" type="slidenum">
              <a:rPr lang="en-GB" smtClean="0"/>
              <a:pPr/>
              <a:t>‹#›</a:t>
            </a:fld>
            <a:endParaRPr lang="en-GB" dirty="0"/>
          </a:p>
        </p:txBody>
      </p:sp>
    </p:spTree>
    <p:extLst>
      <p:ext uri="{BB962C8B-B14F-4D97-AF65-F5344CB8AC3E}">
        <p14:creationId xmlns:p14="http://schemas.microsoft.com/office/powerpoint/2010/main" val="28968400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3146D-2FCB-4F22-89E1-BD6BB48AE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233D9E-C09A-45C4-AF61-E6A788FCD9D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41C78D-AF3C-442E-BF88-E040642D5EA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DFC09C-4864-4809-8F81-47F032B9576D}"/>
              </a:ext>
            </a:extLst>
          </p:cNvPr>
          <p:cNvSpPr>
            <a:spLocks noGrp="1"/>
          </p:cNvSpPr>
          <p:nvPr>
            <p:ph type="dt" sz="half" idx="10"/>
          </p:nvPr>
        </p:nvSpPr>
        <p:spPr/>
        <p:txBody>
          <a:bodyPr/>
          <a:lstStyle/>
          <a:p>
            <a:fld id="{CDC1012D-B0E3-4615-BA89-9B41CE43C7F3}" type="datetimeFigureOut">
              <a:rPr lang="en-US" smtClean="0"/>
              <a:t>6/3/2021</a:t>
            </a:fld>
            <a:endParaRPr lang="en-US"/>
          </a:p>
        </p:txBody>
      </p:sp>
      <p:sp>
        <p:nvSpPr>
          <p:cNvPr id="6" name="Footer Placeholder 5">
            <a:extLst>
              <a:ext uri="{FF2B5EF4-FFF2-40B4-BE49-F238E27FC236}">
                <a16:creationId xmlns:a16="http://schemas.microsoft.com/office/drawing/2014/main" id="{DCEAF3BD-176C-4ADD-98EB-062E13DB0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3EA60-1024-44E8-B2EA-6566DCEEA828}"/>
              </a:ext>
            </a:extLst>
          </p:cNvPr>
          <p:cNvSpPr>
            <a:spLocks noGrp="1"/>
          </p:cNvSpPr>
          <p:nvPr>
            <p:ph type="sldNum" sz="quarter" idx="12"/>
          </p:nvPr>
        </p:nvSpPr>
        <p:spPr/>
        <p:txBody>
          <a:bodyPr/>
          <a:lstStyle/>
          <a:p>
            <a:fld id="{1AFDAC2D-F93D-4A3A-81D9-13BCEE9E76C6}" type="slidenum">
              <a:rPr lang="en-US" smtClean="0"/>
              <a:t>‹#›</a:t>
            </a:fld>
            <a:endParaRPr lang="en-US"/>
          </a:p>
        </p:txBody>
      </p:sp>
    </p:spTree>
    <p:extLst>
      <p:ext uri="{BB962C8B-B14F-4D97-AF65-F5344CB8AC3E}">
        <p14:creationId xmlns:p14="http://schemas.microsoft.com/office/powerpoint/2010/main" val="1017255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00FA3C-AE9F-364D-85E3-F169550E50B3}"/>
              </a:ext>
            </a:extLst>
          </p:cNvPr>
          <p:cNvSpPr/>
          <p:nvPr userDrawn="1"/>
        </p:nvSpPr>
        <p:spPr>
          <a:xfrm>
            <a:off x="0" y="1"/>
            <a:ext cx="9144000" cy="5975011"/>
          </a:xfrm>
          <a:prstGeom prst="rect">
            <a:avLst/>
          </a:prstGeom>
          <a:gradFill flip="none" rotWithShape="1">
            <a:gsLst>
              <a:gs pos="10982">
                <a:srgbClr val="FFFFFF"/>
              </a:gs>
              <a:gs pos="86000">
                <a:schemeClr val="bg1"/>
              </a:gs>
              <a:gs pos="94000">
                <a:srgbClr val="EDEDE6"/>
              </a:gs>
              <a:gs pos="38000">
                <a:schemeClr val="bg1"/>
              </a:gs>
              <a:gs pos="65000">
                <a:srgbClr val="EDEDE6"/>
              </a:gs>
              <a:gs pos="0">
                <a:srgbClr val="EDEDE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p:cNvSpPr/>
          <p:nvPr userDrawn="1"/>
        </p:nvSpPr>
        <p:spPr>
          <a:xfrm>
            <a:off x="0" y="5902241"/>
            <a:ext cx="9144000" cy="955767"/>
          </a:xfrm>
          <a:prstGeom prst="rect">
            <a:avLst/>
          </a:prstGeom>
          <a:gradFill flip="none" rotWithShape="1">
            <a:gsLst>
              <a:gs pos="0">
                <a:schemeClr val="tx2">
                  <a:lumMod val="50000"/>
                </a:schemeClr>
              </a:gs>
              <a:gs pos="77000">
                <a:schemeClr val="tx2"/>
              </a:gs>
              <a:gs pos="20000">
                <a:schemeClr val="tx2">
                  <a:lumMod val="75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dirty="0">
              <a:highlight>
                <a:srgbClr val="FFDD0F"/>
              </a:highlight>
            </a:endParaRPr>
          </a:p>
        </p:txBody>
      </p:sp>
      <p:sp>
        <p:nvSpPr>
          <p:cNvPr id="12" name="Content Placeholder 2"/>
          <p:cNvSpPr>
            <a:spLocks noGrp="1"/>
          </p:cNvSpPr>
          <p:nvPr>
            <p:ph sz="quarter" idx="13" hasCustomPrompt="1"/>
          </p:nvPr>
        </p:nvSpPr>
        <p:spPr>
          <a:xfrm>
            <a:off x="369865" y="1279198"/>
            <a:ext cx="8350960" cy="4372127"/>
          </a:xfrm>
        </p:spPr>
        <p:txBody>
          <a:bodyPr/>
          <a:lstStyle>
            <a:lvl1pPr>
              <a:lnSpc>
                <a:spcPct val="100000"/>
              </a:lnSpc>
              <a:buClr>
                <a:srgbClr val="9E1F63"/>
              </a:buClr>
              <a:defRPr sz="1662" b="1" cap="none">
                <a:solidFill>
                  <a:schemeClr val="tx1">
                    <a:lumMod val="65000"/>
                    <a:lumOff val="35000"/>
                  </a:schemeClr>
                </a:solidFill>
                <a:latin typeface="Calibri" panose="020F0502020204030204" pitchFamily="34" charset="0"/>
                <a:cs typeface="Calibri" panose="020F0502020204030204" pitchFamily="34" charset="0"/>
              </a:defRPr>
            </a:lvl1pPr>
            <a:lvl2pPr marL="633062" indent="-211021">
              <a:lnSpc>
                <a:spcPct val="100000"/>
              </a:lnSpc>
              <a:buClr>
                <a:srgbClr val="9E1F63"/>
              </a:buClr>
              <a:buSzPct val="85000"/>
              <a:buFont typeface="Wingdings" charset="2"/>
              <a:buChar char="Ø"/>
              <a:defRPr sz="1477" cap="none" spc="-28" baseline="0">
                <a:solidFill>
                  <a:schemeClr val="tx1">
                    <a:lumMod val="65000"/>
                    <a:lumOff val="35000"/>
                  </a:schemeClr>
                </a:solidFill>
                <a:latin typeface="Calibri" panose="020F0502020204030204" pitchFamily="34" charset="0"/>
                <a:cs typeface="Calibri" panose="020F0502020204030204" pitchFamily="34" charset="0"/>
              </a:defRPr>
            </a:lvl2pPr>
            <a:lvl3pPr marL="1055103" indent="-211021">
              <a:lnSpc>
                <a:spcPct val="100000"/>
              </a:lnSpc>
              <a:buClr>
                <a:schemeClr val="tx1">
                  <a:lumMod val="50000"/>
                  <a:lumOff val="50000"/>
                </a:schemeClr>
              </a:buClr>
              <a:buSzPct val="80000"/>
              <a:buFont typeface="Arial" charset="0"/>
              <a:buChar char="•"/>
              <a:defRPr cap="none">
                <a:latin typeface="Calibri" panose="020F0502020204030204" pitchFamily="34" charset="0"/>
                <a:cs typeface="Calibri" panose="020F0502020204030204" pitchFamily="34" charset="0"/>
              </a:defRPr>
            </a:lvl3pPr>
            <a:lvl4pPr>
              <a:defRPr cap="none">
                <a:latin typeface="Calibri" panose="020F0502020204030204" pitchFamily="34" charset="0"/>
                <a:cs typeface="Calibri" panose="020F0502020204030204" pitchFamily="34" charset="0"/>
              </a:defRPr>
            </a:lvl4pPr>
            <a:lvl5pPr>
              <a:defRPr cap="none">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353404" y="6326141"/>
            <a:ext cx="573162" cy="250830"/>
          </a:xfrm>
        </p:spPr>
        <p:txBody>
          <a:bodyPr/>
          <a:lstStyle>
            <a:lvl1pPr>
              <a:defRPr sz="1108">
                <a:solidFill>
                  <a:schemeClr val="bg1">
                    <a:lumMod val="85000"/>
                  </a:schemeClr>
                </a:solidFill>
              </a:defRPr>
            </a:lvl1pPr>
          </a:lstStyle>
          <a:p>
            <a:fld id="{6D22F896-40B5-4ADD-8801-0D06FADFA095}" type="slidenum">
              <a:rPr lang="en-US" smtClean="0"/>
              <a:pPr/>
              <a:t>‹#›</a:t>
            </a:fld>
            <a:endParaRPr lang="en-US" dirty="0"/>
          </a:p>
        </p:txBody>
      </p:sp>
      <p:sp>
        <p:nvSpPr>
          <p:cNvPr id="16" name="Title 1">
            <a:extLst>
              <a:ext uri="{FF2B5EF4-FFF2-40B4-BE49-F238E27FC236}">
                <a16:creationId xmlns:a16="http://schemas.microsoft.com/office/drawing/2014/main" id="{1A09BD29-924B-9846-9702-13BA75CC63E6}"/>
              </a:ext>
            </a:extLst>
          </p:cNvPr>
          <p:cNvSpPr>
            <a:spLocks noGrp="1"/>
          </p:cNvSpPr>
          <p:nvPr>
            <p:ph type="title" hasCustomPrompt="1"/>
          </p:nvPr>
        </p:nvSpPr>
        <p:spPr>
          <a:xfrm>
            <a:off x="369864" y="381001"/>
            <a:ext cx="7773338" cy="761133"/>
          </a:xfrm>
          <a:noFill/>
          <a:ln>
            <a:noFill/>
          </a:ln>
        </p:spPr>
        <p:txBody>
          <a:bodyPr>
            <a:normAutofit/>
          </a:bodyPr>
          <a:lstStyle>
            <a:lvl1pPr algn="l">
              <a:defRPr sz="2585" b="1" i="0" cap="none" spc="-46" baseline="0">
                <a:solidFill>
                  <a:srgbClr val="9E1F63"/>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BBE06811-1A20-8E43-8350-DF5ECC8D3237}"/>
              </a:ext>
            </a:extLst>
          </p:cNvPr>
          <p:cNvCxnSpPr>
            <a:cxnSpLocks/>
          </p:cNvCxnSpPr>
          <p:nvPr userDrawn="1"/>
        </p:nvCxnSpPr>
        <p:spPr>
          <a:xfrm>
            <a:off x="438445" y="1061366"/>
            <a:ext cx="828238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2F0BF1C0-E3EF-1B40-9329-8CC1579B73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9069" y="6162357"/>
            <a:ext cx="3962400" cy="457200"/>
          </a:xfrm>
          <a:prstGeom prst="rect">
            <a:avLst/>
          </a:prstGeom>
        </p:spPr>
      </p:pic>
    </p:spTree>
    <p:extLst>
      <p:ext uri="{BB962C8B-B14F-4D97-AF65-F5344CB8AC3E}">
        <p14:creationId xmlns:p14="http://schemas.microsoft.com/office/powerpoint/2010/main" val="4287386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00FA3C-AE9F-364D-85E3-F169550E50B3}"/>
              </a:ext>
            </a:extLst>
          </p:cNvPr>
          <p:cNvSpPr/>
          <p:nvPr userDrawn="1"/>
        </p:nvSpPr>
        <p:spPr>
          <a:xfrm>
            <a:off x="0" y="1"/>
            <a:ext cx="9144000" cy="5975011"/>
          </a:xfrm>
          <a:prstGeom prst="rect">
            <a:avLst/>
          </a:prstGeom>
          <a:gradFill flip="none" rotWithShape="1">
            <a:gsLst>
              <a:gs pos="10982">
                <a:srgbClr val="FFFFFF"/>
              </a:gs>
              <a:gs pos="86000">
                <a:schemeClr val="bg1"/>
              </a:gs>
              <a:gs pos="94000">
                <a:srgbClr val="EDEDE6"/>
              </a:gs>
              <a:gs pos="38000">
                <a:schemeClr val="bg1"/>
              </a:gs>
              <a:gs pos="65000">
                <a:srgbClr val="EDEDE6"/>
              </a:gs>
              <a:gs pos="0">
                <a:srgbClr val="EDEDE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p:cNvSpPr/>
          <p:nvPr userDrawn="1"/>
        </p:nvSpPr>
        <p:spPr>
          <a:xfrm>
            <a:off x="0" y="5902241"/>
            <a:ext cx="9144000" cy="955767"/>
          </a:xfrm>
          <a:prstGeom prst="rect">
            <a:avLst/>
          </a:prstGeom>
          <a:gradFill flip="none" rotWithShape="1">
            <a:gsLst>
              <a:gs pos="0">
                <a:schemeClr val="tx2">
                  <a:lumMod val="50000"/>
                </a:schemeClr>
              </a:gs>
              <a:gs pos="77000">
                <a:schemeClr val="tx2"/>
              </a:gs>
              <a:gs pos="20000">
                <a:schemeClr val="tx2">
                  <a:lumMod val="75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dirty="0">
              <a:highlight>
                <a:srgbClr val="FFDD0F"/>
              </a:highlight>
            </a:endParaRPr>
          </a:p>
        </p:txBody>
      </p:sp>
      <p:sp>
        <p:nvSpPr>
          <p:cNvPr id="12" name="Content Placeholder 2"/>
          <p:cNvSpPr>
            <a:spLocks noGrp="1"/>
          </p:cNvSpPr>
          <p:nvPr>
            <p:ph sz="quarter" idx="13" hasCustomPrompt="1"/>
          </p:nvPr>
        </p:nvSpPr>
        <p:spPr>
          <a:xfrm>
            <a:off x="369865" y="1279198"/>
            <a:ext cx="8350960" cy="4372127"/>
          </a:xfrm>
        </p:spPr>
        <p:txBody>
          <a:bodyPr/>
          <a:lstStyle>
            <a:lvl1pPr>
              <a:lnSpc>
                <a:spcPct val="100000"/>
              </a:lnSpc>
              <a:buClr>
                <a:srgbClr val="9E1F63"/>
              </a:buClr>
              <a:defRPr sz="1662" b="1" cap="none">
                <a:solidFill>
                  <a:schemeClr val="tx1">
                    <a:lumMod val="65000"/>
                    <a:lumOff val="35000"/>
                  </a:schemeClr>
                </a:solidFill>
                <a:latin typeface="Calibri" panose="020F0502020204030204" pitchFamily="34" charset="0"/>
                <a:cs typeface="Calibri" panose="020F0502020204030204" pitchFamily="34" charset="0"/>
              </a:defRPr>
            </a:lvl1pPr>
            <a:lvl2pPr marL="633062" indent="-211021">
              <a:lnSpc>
                <a:spcPct val="100000"/>
              </a:lnSpc>
              <a:buClr>
                <a:srgbClr val="9E1F63"/>
              </a:buClr>
              <a:buSzPct val="85000"/>
              <a:buFont typeface="Wingdings" charset="2"/>
              <a:buChar char="Ø"/>
              <a:defRPr sz="1477" cap="none" spc="-28" baseline="0">
                <a:solidFill>
                  <a:schemeClr val="tx1">
                    <a:lumMod val="65000"/>
                    <a:lumOff val="35000"/>
                  </a:schemeClr>
                </a:solidFill>
                <a:latin typeface="Calibri" panose="020F0502020204030204" pitchFamily="34" charset="0"/>
                <a:cs typeface="Calibri" panose="020F0502020204030204" pitchFamily="34" charset="0"/>
              </a:defRPr>
            </a:lvl2pPr>
            <a:lvl3pPr marL="1055103" indent="-211021">
              <a:lnSpc>
                <a:spcPct val="100000"/>
              </a:lnSpc>
              <a:buClr>
                <a:schemeClr val="tx1">
                  <a:lumMod val="50000"/>
                  <a:lumOff val="50000"/>
                </a:schemeClr>
              </a:buClr>
              <a:buSzPct val="80000"/>
              <a:buFont typeface="Arial" charset="0"/>
              <a:buChar char="•"/>
              <a:defRPr cap="none">
                <a:latin typeface="Calibri" panose="020F0502020204030204" pitchFamily="34" charset="0"/>
                <a:cs typeface="Calibri" panose="020F0502020204030204" pitchFamily="34" charset="0"/>
              </a:defRPr>
            </a:lvl3pPr>
            <a:lvl4pPr>
              <a:defRPr cap="none">
                <a:latin typeface="Calibri" panose="020F0502020204030204" pitchFamily="34" charset="0"/>
                <a:cs typeface="Calibri" panose="020F0502020204030204" pitchFamily="34" charset="0"/>
              </a:defRPr>
            </a:lvl4pPr>
            <a:lvl5pPr>
              <a:defRPr cap="none">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353404" y="6326141"/>
            <a:ext cx="573162" cy="250830"/>
          </a:xfrm>
        </p:spPr>
        <p:txBody>
          <a:bodyPr/>
          <a:lstStyle>
            <a:lvl1pPr>
              <a:defRPr sz="1108">
                <a:solidFill>
                  <a:schemeClr val="bg1">
                    <a:lumMod val="85000"/>
                  </a:schemeClr>
                </a:solidFill>
              </a:defRPr>
            </a:lvl1pPr>
          </a:lstStyle>
          <a:p>
            <a:fld id="{6D22F896-40B5-4ADD-8801-0D06FADFA095}" type="slidenum">
              <a:rPr lang="en-US" smtClean="0"/>
              <a:pPr/>
              <a:t>‹#›</a:t>
            </a:fld>
            <a:endParaRPr lang="en-US" dirty="0"/>
          </a:p>
        </p:txBody>
      </p:sp>
      <p:sp>
        <p:nvSpPr>
          <p:cNvPr id="16" name="Title 1">
            <a:extLst>
              <a:ext uri="{FF2B5EF4-FFF2-40B4-BE49-F238E27FC236}">
                <a16:creationId xmlns:a16="http://schemas.microsoft.com/office/drawing/2014/main" id="{1A09BD29-924B-9846-9702-13BA75CC63E6}"/>
              </a:ext>
            </a:extLst>
          </p:cNvPr>
          <p:cNvSpPr>
            <a:spLocks noGrp="1"/>
          </p:cNvSpPr>
          <p:nvPr>
            <p:ph type="title" hasCustomPrompt="1"/>
          </p:nvPr>
        </p:nvSpPr>
        <p:spPr>
          <a:xfrm>
            <a:off x="369864" y="381001"/>
            <a:ext cx="7773338" cy="761133"/>
          </a:xfrm>
          <a:noFill/>
          <a:ln>
            <a:noFill/>
          </a:ln>
        </p:spPr>
        <p:txBody>
          <a:bodyPr>
            <a:normAutofit/>
          </a:bodyPr>
          <a:lstStyle>
            <a:lvl1pPr algn="l">
              <a:defRPr sz="2585" b="1" i="0" cap="none" spc="-46" baseline="0">
                <a:solidFill>
                  <a:srgbClr val="9E1F63"/>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BBE06811-1A20-8E43-8350-DF5ECC8D3237}"/>
              </a:ext>
            </a:extLst>
          </p:cNvPr>
          <p:cNvCxnSpPr>
            <a:cxnSpLocks/>
          </p:cNvCxnSpPr>
          <p:nvPr userDrawn="1"/>
        </p:nvCxnSpPr>
        <p:spPr>
          <a:xfrm>
            <a:off x="438445" y="1061366"/>
            <a:ext cx="828238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2F0BF1C0-E3EF-1B40-9329-8CC1579B73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9069" y="6162357"/>
            <a:ext cx="3962400" cy="457200"/>
          </a:xfrm>
          <a:prstGeom prst="rect">
            <a:avLst/>
          </a:prstGeom>
        </p:spPr>
      </p:pic>
    </p:spTree>
    <p:extLst>
      <p:ext uri="{BB962C8B-B14F-4D97-AF65-F5344CB8AC3E}">
        <p14:creationId xmlns:p14="http://schemas.microsoft.com/office/powerpoint/2010/main" val="2906631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00FA3C-AE9F-364D-85E3-F169550E50B3}"/>
              </a:ext>
            </a:extLst>
          </p:cNvPr>
          <p:cNvSpPr/>
          <p:nvPr userDrawn="1"/>
        </p:nvSpPr>
        <p:spPr>
          <a:xfrm>
            <a:off x="0" y="1"/>
            <a:ext cx="9144000" cy="5975011"/>
          </a:xfrm>
          <a:prstGeom prst="rect">
            <a:avLst/>
          </a:prstGeom>
          <a:gradFill flip="none" rotWithShape="1">
            <a:gsLst>
              <a:gs pos="10982">
                <a:srgbClr val="FFFFFF"/>
              </a:gs>
              <a:gs pos="86000">
                <a:schemeClr val="bg1"/>
              </a:gs>
              <a:gs pos="94000">
                <a:srgbClr val="EDEDE6"/>
              </a:gs>
              <a:gs pos="38000">
                <a:schemeClr val="bg1"/>
              </a:gs>
              <a:gs pos="65000">
                <a:srgbClr val="EDEDE6"/>
              </a:gs>
              <a:gs pos="0">
                <a:srgbClr val="EDEDE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p:cNvSpPr/>
          <p:nvPr userDrawn="1"/>
        </p:nvSpPr>
        <p:spPr>
          <a:xfrm>
            <a:off x="0" y="5902241"/>
            <a:ext cx="9144000" cy="955767"/>
          </a:xfrm>
          <a:prstGeom prst="rect">
            <a:avLst/>
          </a:prstGeom>
          <a:gradFill flip="none" rotWithShape="1">
            <a:gsLst>
              <a:gs pos="0">
                <a:schemeClr val="tx2">
                  <a:lumMod val="50000"/>
                </a:schemeClr>
              </a:gs>
              <a:gs pos="77000">
                <a:schemeClr val="tx2"/>
              </a:gs>
              <a:gs pos="20000">
                <a:schemeClr val="tx2">
                  <a:lumMod val="75000"/>
                </a:schemeClr>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2" dirty="0">
              <a:highlight>
                <a:srgbClr val="FFDD0F"/>
              </a:highlight>
            </a:endParaRPr>
          </a:p>
        </p:txBody>
      </p:sp>
      <p:sp>
        <p:nvSpPr>
          <p:cNvPr id="12" name="Content Placeholder 2"/>
          <p:cNvSpPr>
            <a:spLocks noGrp="1"/>
          </p:cNvSpPr>
          <p:nvPr>
            <p:ph sz="quarter" idx="13" hasCustomPrompt="1"/>
          </p:nvPr>
        </p:nvSpPr>
        <p:spPr>
          <a:xfrm>
            <a:off x="369865" y="1279198"/>
            <a:ext cx="8350960" cy="4372127"/>
          </a:xfrm>
        </p:spPr>
        <p:txBody>
          <a:bodyPr/>
          <a:lstStyle>
            <a:lvl1pPr>
              <a:lnSpc>
                <a:spcPct val="100000"/>
              </a:lnSpc>
              <a:buClr>
                <a:srgbClr val="9E1F63"/>
              </a:buClr>
              <a:defRPr sz="1662" b="1" cap="none">
                <a:solidFill>
                  <a:schemeClr val="tx1">
                    <a:lumMod val="65000"/>
                    <a:lumOff val="35000"/>
                  </a:schemeClr>
                </a:solidFill>
                <a:latin typeface="Calibri" panose="020F0502020204030204" pitchFamily="34" charset="0"/>
                <a:cs typeface="Calibri" panose="020F0502020204030204" pitchFamily="34" charset="0"/>
              </a:defRPr>
            </a:lvl1pPr>
            <a:lvl2pPr marL="633062" indent="-211021">
              <a:lnSpc>
                <a:spcPct val="100000"/>
              </a:lnSpc>
              <a:buClr>
                <a:srgbClr val="9E1F63"/>
              </a:buClr>
              <a:buSzPct val="85000"/>
              <a:buFont typeface="Wingdings" charset="2"/>
              <a:buChar char="Ø"/>
              <a:defRPr sz="1477" cap="none" spc="-28" baseline="0">
                <a:solidFill>
                  <a:schemeClr val="tx1">
                    <a:lumMod val="65000"/>
                    <a:lumOff val="35000"/>
                  </a:schemeClr>
                </a:solidFill>
                <a:latin typeface="Calibri" panose="020F0502020204030204" pitchFamily="34" charset="0"/>
                <a:cs typeface="Calibri" panose="020F0502020204030204" pitchFamily="34" charset="0"/>
              </a:defRPr>
            </a:lvl2pPr>
            <a:lvl3pPr marL="1055103" indent="-211021">
              <a:lnSpc>
                <a:spcPct val="100000"/>
              </a:lnSpc>
              <a:buClr>
                <a:schemeClr val="tx1">
                  <a:lumMod val="50000"/>
                  <a:lumOff val="50000"/>
                </a:schemeClr>
              </a:buClr>
              <a:buSzPct val="80000"/>
              <a:buFont typeface="Arial" charset="0"/>
              <a:buChar char="•"/>
              <a:defRPr cap="none">
                <a:latin typeface="Calibri" panose="020F0502020204030204" pitchFamily="34" charset="0"/>
                <a:cs typeface="Calibri" panose="020F0502020204030204" pitchFamily="34" charset="0"/>
              </a:defRPr>
            </a:lvl3pPr>
            <a:lvl4pPr>
              <a:defRPr cap="none">
                <a:latin typeface="Calibri" panose="020F0502020204030204" pitchFamily="34" charset="0"/>
                <a:cs typeface="Calibri" panose="020F0502020204030204" pitchFamily="34" charset="0"/>
              </a:defRPr>
            </a:lvl4pPr>
            <a:lvl5pPr>
              <a:defRPr cap="none">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8353404" y="6326141"/>
            <a:ext cx="573162" cy="250830"/>
          </a:xfrm>
        </p:spPr>
        <p:txBody>
          <a:bodyPr/>
          <a:lstStyle>
            <a:lvl1pPr>
              <a:defRPr sz="1108">
                <a:solidFill>
                  <a:schemeClr val="bg1">
                    <a:lumMod val="85000"/>
                  </a:schemeClr>
                </a:solidFill>
              </a:defRPr>
            </a:lvl1pPr>
          </a:lstStyle>
          <a:p>
            <a:fld id="{6D22F896-40B5-4ADD-8801-0D06FADFA095}" type="slidenum">
              <a:rPr lang="en-US" smtClean="0"/>
              <a:pPr/>
              <a:t>‹#›</a:t>
            </a:fld>
            <a:endParaRPr lang="en-US" dirty="0"/>
          </a:p>
        </p:txBody>
      </p:sp>
      <p:sp>
        <p:nvSpPr>
          <p:cNvPr id="16" name="Title 1">
            <a:extLst>
              <a:ext uri="{FF2B5EF4-FFF2-40B4-BE49-F238E27FC236}">
                <a16:creationId xmlns:a16="http://schemas.microsoft.com/office/drawing/2014/main" id="{1A09BD29-924B-9846-9702-13BA75CC63E6}"/>
              </a:ext>
            </a:extLst>
          </p:cNvPr>
          <p:cNvSpPr>
            <a:spLocks noGrp="1"/>
          </p:cNvSpPr>
          <p:nvPr>
            <p:ph type="title" hasCustomPrompt="1"/>
          </p:nvPr>
        </p:nvSpPr>
        <p:spPr>
          <a:xfrm>
            <a:off x="369864" y="381001"/>
            <a:ext cx="7773338" cy="761133"/>
          </a:xfrm>
          <a:noFill/>
          <a:ln>
            <a:noFill/>
          </a:ln>
        </p:spPr>
        <p:txBody>
          <a:bodyPr>
            <a:normAutofit/>
          </a:bodyPr>
          <a:lstStyle>
            <a:lvl1pPr algn="l">
              <a:defRPr sz="2585" b="1" i="0" cap="none" spc="-46" baseline="0">
                <a:solidFill>
                  <a:srgbClr val="9E1F63"/>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BBE06811-1A20-8E43-8350-DF5ECC8D3237}"/>
              </a:ext>
            </a:extLst>
          </p:cNvPr>
          <p:cNvCxnSpPr>
            <a:cxnSpLocks/>
          </p:cNvCxnSpPr>
          <p:nvPr userDrawn="1"/>
        </p:nvCxnSpPr>
        <p:spPr>
          <a:xfrm>
            <a:off x="438445" y="1061366"/>
            <a:ext cx="828238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2F0BF1C0-E3EF-1B40-9329-8CC1579B73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9069" y="6162357"/>
            <a:ext cx="3962400" cy="457200"/>
          </a:xfrm>
          <a:prstGeom prst="rect">
            <a:avLst/>
          </a:prstGeom>
        </p:spPr>
      </p:pic>
    </p:spTree>
    <p:extLst>
      <p:ext uri="{BB962C8B-B14F-4D97-AF65-F5344CB8AC3E}">
        <p14:creationId xmlns:p14="http://schemas.microsoft.com/office/powerpoint/2010/main" val="933229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lvl1pPr algn="l">
              <a:defRPr sz="3600"/>
            </a:lvl1pPr>
          </a:lstStyle>
          <a:p>
            <a:r>
              <a:rPr lang="en-US" dirty="0"/>
              <a:t>Click to edit Master title style</a:t>
            </a:r>
            <a:endParaRPr lang="en-GB" dirty="0"/>
          </a:p>
        </p:txBody>
      </p:sp>
      <p:sp>
        <p:nvSpPr>
          <p:cNvPr id="3" name="Content Placeholder 2"/>
          <p:cNvSpPr>
            <a:spLocks noGrp="1"/>
          </p:cNvSpPr>
          <p:nvPr>
            <p:ph idx="1"/>
          </p:nvPr>
        </p:nvSpPr>
        <p:spPr>
          <a:xfrm>
            <a:off x="457200" y="1295400"/>
            <a:ext cx="8229600" cy="4830763"/>
          </a:xfrm>
        </p:spPr>
        <p:txBody>
          <a:bodyPr/>
          <a:lstStyle>
            <a:lvl1pPr>
              <a:buClr>
                <a:srgbClr val="007AB0"/>
              </a:buClr>
              <a:defRPr/>
            </a:lvl1pPr>
            <a:lvl2pPr>
              <a:buClr>
                <a:srgbClr val="007AB0"/>
              </a:buClr>
              <a:defRPr/>
            </a:lvl2pPr>
            <a:lvl3pPr>
              <a:buClr>
                <a:srgbClr val="007AB0"/>
              </a:buClr>
              <a:defRPr/>
            </a:lvl3pPr>
            <a:lvl4pPr>
              <a:buClr>
                <a:srgbClr val="007AB0"/>
              </a:buClr>
              <a:defRPr/>
            </a:lvl4pPr>
            <a:lvl5pPr>
              <a:buClr>
                <a:srgbClr val="007AB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11"/>
          <p:cNvSpPr>
            <a:spLocks noGrp="1"/>
          </p:cNvSpPr>
          <p:nvPr>
            <p:ph type="sldNum" sz="quarter" idx="4"/>
          </p:nvPr>
        </p:nvSpPr>
        <p:spPr>
          <a:xfrm>
            <a:off x="71264" y="6400800"/>
            <a:ext cx="1224136" cy="409749"/>
          </a:xfrm>
          <a:prstGeom prst="rect">
            <a:avLst/>
          </a:prstGeom>
        </p:spPr>
        <p:txBody>
          <a:bodyPr vert="horz" lIns="91440" tIns="45720" rIns="91440" bIns="45720" rtlCol="0" anchor="ctr"/>
          <a:lstStyle>
            <a:lvl1pPr algn="l">
              <a:defRPr sz="1200">
                <a:solidFill>
                  <a:schemeClr val="bg1"/>
                </a:solidFill>
              </a:defRPr>
            </a:lvl1pPr>
          </a:lstStyle>
          <a:p>
            <a:fld id="{C6B8F647-C11A-4B15-AAFF-7D767C388590}" type="slidenum">
              <a:rPr lang="en-GB" smtClean="0"/>
              <a:pPr/>
              <a:t>‹#›</a:t>
            </a:fld>
            <a:endParaRPr lang="en-GB" dirty="0"/>
          </a:p>
        </p:txBody>
      </p:sp>
      <p:cxnSp>
        <p:nvCxnSpPr>
          <p:cNvPr id="6" name="Straight Connector 5"/>
          <p:cNvCxnSpPr/>
          <p:nvPr userDrawn="1"/>
        </p:nvCxnSpPr>
        <p:spPr>
          <a:xfrm>
            <a:off x="395536" y="980728"/>
            <a:ext cx="8367464" cy="0"/>
          </a:xfrm>
          <a:prstGeom prst="line">
            <a:avLst/>
          </a:prstGeom>
          <a:ln>
            <a:solidFill>
              <a:srgbClr val="007AB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1660996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3962400"/>
            <a:ext cx="936104" cy="448789"/>
          </a:xfrm>
          <a:prstGeom prst="rect">
            <a:avLst/>
          </a:prstGeom>
        </p:spPr>
      </p:pic>
      <p:sp>
        <p:nvSpPr>
          <p:cNvPr id="5" name="Rectangle 4"/>
          <p:cNvSpPr/>
          <p:nvPr userDrawn="1"/>
        </p:nvSpPr>
        <p:spPr>
          <a:xfrm>
            <a:off x="0" y="6295572"/>
            <a:ext cx="9144000" cy="562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1447800"/>
          </a:xfrm>
          <a:prstGeom prst="rect">
            <a:avLst/>
          </a:prstGeom>
        </p:spPr>
      </p:pic>
      <p:pic>
        <p:nvPicPr>
          <p:cNvPr id="1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176486" y="14517"/>
            <a:ext cx="49530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228600" y="2147890"/>
            <a:ext cx="5029200" cy="2038904"/>
          </a:xfrm>
        </p:spPr>
        <p:txBody>
          <a:bodyPr/>
          <a:lstStyle/>
          <a:p>
            <a:r>
              <a:rPr lang="en-US" dirty="0"/>
              <a:t>Click to edit Master title style</a:t>
            </a:r>
          </a:p>
        </p:txBody>
      </p:sp>
      <p:sp>
        <p:nvSpPr>
          <p:cNvPr id="3" name="Subtitle 2"/>
          <p:cNvSpPr>
            <a:spLocks noGrp="1"/>
          </p:cNvSpPr>
          <p:nvPr>
            <p:ph type="subTitle" idx="1" hasCustomPrompt="1"/>
          </p:nvPr>
        </p:nvSpPr>
        <p:spPr>
          <a:xfrm>
            <a:off x="228600" y="4495800"/>
            <a:ext cx="6400800" cy="652692"/>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meeting</a:t>
            </a:r>
            <a:endParaRPr lang="en-GB" dirty="0"/>
          </a:p>
        </p:txBody>
      </p:sp>
      <p:sp>
        <p:nvSpPr>
          <p:cNvPr id="19" name="Content Placeholder 18"/>
          <p:cNvSpPr>
            <a:spLocks noGrp="1"/>
          </p:cNvSpPr>
          <p:nvPr>
            <p:ph sz="quarter" idx="11" hasCustomPrompt="1"/>
          </p:nvPr>
        </p:nvSpPr>
        <p:spPr>
          <a:xfrm>
            <a:off x="228600" y="5943600"/>
            <a:ext cx="5029200" cy="457200"/>
          </a:xfrm>
        </p:spPr>
        <p:txBody>
          <a:bodyPr>
            <a:normAutofit/>
          </a:bodyPr>
          <a:lstStyle>
            <a:lvl1pPr marL="0" indent="0">
              <a:buNone/>
              <a:defRPr sz="1800">
                <a:latin typeface="+mn-lt"/>
              </a:defRPr>
            </a:lvl1pPr>
          </a:lstStyle>
          <a:p>
            <a:pPr marL="0" indent="0">
              <a:buNone/>
            </a:pPr>
            <a:r>
              <a:rPr lang="en-US" dirty="0">
                <a:solidFill>
                  <a:schemeClr val="tx1"/>
                </a:solidFill>
              </a:rPr>
              <a:t>Date of meeting</a:t>
            </a:r>
            <a:endParaRPr lang="en-GB" dirty="0">
              <a:solidFill>
                <a:schemeClr val="tx1"/>
              </a:solidFill>
            </a:endParaRPr>
          </a:p>
        </p:txBody>
      </p:sp>
      <p:sp>
        <p:nvSpPr>
          <p:cNvPr id="20" name="Content Placeholder 18"/>
          <p:cNvSpPr>
            <a:spLocks noGrp="1"/>
          </p:cNvSpPr>
          <p:nvPr>
            <p:ph sz="quarter" idx="12" hasCustomPrompt="1"/>
          </p:nvPr>
        </p:nvSpPr>
        <p:spPr>
          <a:xfrm>
            <a:off x="228600" y="5410200"/>
            <a:ext cx="5029200" cy="457200"/>
          </a:xfrm>
        </p:spPr>
        <p:txBody>
          <a:bodyPr>
            <a:normAutofit/>
          </a:bodyPr>
          <a:lstStyle>
            <a:lvl1pPr marL="0" indent="0">
              <a:buNone/>
              <a:defRPr sz="1800">
                <a:latin typeface="+mn-lt"/>
              </a:defRPr>
            </a:lvl1pPr>
          </a:lstStyle>
          <a:p>
            <a:pPr marL="0" indent="0">
              <a:buNone/>
            </a:pPr>
            <a:r>
              <a:rPr lang="en-US" dirty="0">
                <a:solidFill>
                  <a:schemeClr val="tx1"/>
                </a:solidFill>
              </a:rPr>
              <a:t>Presenter</a:t>
            </a:r>
            <a:endParaRPr lang="en-GB" dirty="0">
              <a:solidFill>
                <a:schemeClr val="tx1"/>
              </a:solidFill>
            </a:endParaRPr>
          </a:p>
        </p:txBody>
      </p:sp>
      <p:pic>
        <p:nvPicPr>
          <p:cNvPr id="21" name="Picture 2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3400" y="29028"/>
            <a:ext cx="2819400" cy="1351683"/>
          </a:xfrm>
          <a:prstGeom prst="rect">
            <a:avLst/>
          </a:prstGeom>
        </p:spPr>
      </p:pic>
    </p:spTree>
    <p:extLst>
      <p:ext uri="{BB962C8B-B14F-4D97-AF65-F5344CB8AC3E}">
        <p14:creationId xmlns:p14="http://schemas.microsoft.com/office/powerpoint/2010/main" val="4181376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F2257254-4F77-4C5B-AF6B-D6FAA6F3F66E}"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1D4A9821-1E18-417D-AED2-B34E488049DB}"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43D3CB26-4C2B-4722-8E5A-85F70A7A9527}"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FD8F573-48EE-449D-A989-581CF5A6543F}"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hasCustomPrompt="1"/>
          </p:nvPr>
        </p:nvSpPr>
        <p:spPr>
          <a:xfrm>
            <a:off x="838200" y="1600200"/>
            <a:ext cx="7848600" cy="4525963"/>
          </a:xfrm>
        </p:spPr>
        <p:txBody>
          <a:bodyPr/>
          <a:lstStyle>
            <a:lvl1pPr>
              <a:defRPr/>
            </a:lvl1pPr>
            <a:lvl2pPr>
              <a:defRPr dirty="0"/>
            </a:lvl2pPr>
          </a:lstStyle>
          <a:p>
            <a:pPr lvl="0"/>
            <a:r>
              <a:rPr lang="en-US" noProof="0" dirty="0"/>
              <a:t>Click icon to add chart</a:t>
            </a:r>
          </a:p>
          <a:p>
            <a:pPr lvl="1"/>
            <a:r>
              <a:rPr lang="en-US" noProof="0" dirty="0" err="1"/>
              <a:t>Fgdg</a:t>
            </a:r>
            <a:endParaRPr lang="en-US" noProof="0" dirty="0"/>
          </a:p>
          <a:p>
            <a:pPr lvl="2"/>
            <a:r>
              <a:rPr lang="en-US" noProof="0" dirty="0" err="1"/>
              <a:t>fghf</a:t>
            </a:r>
            <a:endParaRPr lang="en-US" noProof="0" dirty="0"/>
          </a:p>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429000" y="6324600"/>
            <a:ext cx="5638800" cy="476250"/>
          </a:xfrm>
          <a:solidFill>
            <a:schemeClr val="bg1"/>
          </a:solidFill>
        </p:spPr>
        <p:txBody>
          <a:bodyPr/>
          <a:lstStyle>
            <a:lvl1pPr>
              <a:defRPr sz="2000">
                <a:solidFill>
                  <a:srgbClr val="0070C0"/>
                </a:solidFill>
                <a:latin typeface="Arial Black"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05EC481-036D-463D-B837-4B7D69D7B5C6}"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1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12.png"/><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a:t>Click to edit Master title style</a:t>
            </a:r>
          </a:p>
        </p:txBody>
      </p:sp>
      <p:sp>
        <p:nvSpPr>
          <p:cNvPr id="1027" name="Rectangle 3"/>
          <p:cNvSpPr>
            <a:spLocks noGrp="1" noChangeArrowheads="1"/>
          </p:cNvSpPr>
          <p:nvPr>
            <p:ph type="body" idx="1"/>
          </p:nvPr>
        </p:nvSpPr>
        <p:spPr bwMode="auto">
          <a:xfrm>
            <a:off x="838200" y="1600200"/>
            <a:ext cx="7848600" cy="4525963"/>
          </a:xfrm>
          <a:prstGeom prst="rect">
            <a:avLst/>
          </a:prstGeom>
          <a:noFill/>
          <a:ln w="9525">
            <a:noFill/>
            <a:miter lim="800000"/>
          </a:ln>
        </p:spPr>
        <p:txBody>
          <a:bodyPr vert="horz" wrap="square" lIns="91440" tIns="45720" rIns="91440" bIns="45720" numCol="1" anchor="t" anchorCtr="0" compatLnSpc="1"/>
          <a:lstStyle/>
          <a:p>
            <a:pPr lvl="0"/>
            <a:r>
              <a:rPr lang="en-US"/>
              <a:t>Establish 1994</a:t>
            </a:r>
          </a:p>
          <a:p>
            <a:pPr lvl="1"/>
            <a:r>
              <a:rPr lang="en-US"/>
              <a:t>abc</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Arial" pitchFamily="34" charset="0"/>
              </a:defRPr>
            </a:lvl1pPr>
          </a:lstStyle>
          <a:p>
            <a:pPr>
              <a:defRPr/>
            </a:pPr>
            <a:fld id="{01EF2345-8570-48E6-BBE2-D1394BDF0740}" type="slidenum">
              <a:rPr lang="en-US"/>
              <a:pPr>
                <a:defRPr/>
              </a:pPr>
              <a:t>‹#›</a:t>
            </a:fld>
            <a:endParaRPr lang="en-US"/>
          </a:p>
        </p:txBody>
      </p:sp>
      <p:sp>
        <p:nvSpPr>
          <p:cNvPr id="7" name="Rectangle 5"/>
          <p:cNvSpPr txBox="1">
            <a:spLocks noChangeArrowheads="1"/>
          </p:cNvSpPr>
          <p:nvPr userDrawn="1"/>
        </p:nvSpPr>
        <p:spPr>
          <a:xfrm>
            <a:off x="3429000" y="6324600"/>
            <a:ext cx="5638800" cy="476250"/>
          </a:xfrm>
          <a:prstGeom prst="rect">
            <a:avLst/>
          </a:prstGeom>
          <a:solidFill>
            <a:schemeClr val="bg1"/>
          </a:solidFill>
        </p:spPr>
        <p:txBody>
          <a:bodyPr/>
          <a:lstStyle>
            <a:lvl1pPr>
              <a:defRPr sz="2000">
                <a:solidFill>
                  <a:srgbClr val="0070C0"/>
                </a:solidFill>
                <a:latin typeface="Arial Black" pitchFamily="34" charset="0"/>
              </a:defRPr>
            </a:lvl1pPr>
          </a:lstStyle>
          <a:p>
            <a:pPr algn="r" eaLnBrk="1" hangingPunct="1">
              <a:defRPr/>
            </a:pPr>
            <a:r>
              <a:rPr lang="en-US" sz="1600" dirty="0">
                <a:cs typeface="Arial" pitchFamily="34" charset="0"/>
              </a:rPr>
              <a:t>UNIVERSITY MEDICAL CENTER</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ransition spd="slow">
    <p:fade/>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rgbClr val="0000FF"/>
          </a:solidFill>
          <a:latin typeface="+mn-lt"/>
          <a:ea typeface="+mn-ea"/>
          <a:cs typeface="+mn-cs"/>
        </a:defRPr>
      </a:lvl1pPr>
      <a:lvl2pPr marL="742950" indent="-285750" algn="l" rtl="0" eaLnBrk="0" fontAlgn="base" hangingPunct="0">
        <a:spcBef>
          <a:spcPct val="20000"/>
        </a:spcBef>
        <a:spcAft>
          <a:spcPct val="0"/>
        </a:spcAft>
        <a:buChar char="–"/>
        <a:defRPr sz="2400">
          <a:solidFill>
            <a:srgbClr val="FF9900"/>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6414" y="585788"/>
            <a:ext cx="8226107" cy="911224"/>
          </a:xfrm>
          <a:prstGeom prst="rect">
            <a:avLst/>
          </a:prstGeom>
        </p:spPr>
        <p:txBody>
          <a:bodyPr vert="horz" lIns="0" tIns="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502920" y="1647827"/>
            <a:ext cx="8229600" cy="4570095"/>
          </a:xfrm>
          <a:prstGeom prst="rect">
            <a:avLst/>
          </a:prstGeom>
        </p:spPr>
        <p:txBody>
          <a:bodyPr vert="horz" lIns="0" tIns="0" rIns="91440" bIns="45720" rtlCol="0">
            <a:no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6" name="Slide Number Placeholder 5"/>
          <p:cNvSpPr>
            <a:spLocks noGrp="1"/>
          </p:cNvSpPr>
          <p:nvPr>
            <p:ph type="sldNum" sz="quarter" idx="4"/>
          </p:nvPr>
        </p:nvSpPr>
        <p:spPr>
          <a:xfrm>
            <a:off x="8606290" y="6491266"/>
            <a:ext cx="292608" cy="292103"/>
          </a:xfrm>
          <a:prstGeom prst="rect">
            <a:avLst/>
          </a:prstGeom>
        </p:spPr>
        <p:txBody>
          <a:bodyPr vert="horz" lIns="0" tIns="45720" rIns="0" bIns="45720" rtlCol="0" anchor="ctr" anchorCtr="0"/>
          <a:lstStyle>
            <a:lvl1pPr algn="l">
              <a:defRPr sz="800" b="0">
                <a:solidFill>
                  <a:schemeClr val="tx1"/>
                </a:solidFill>
                <a:latin typeface="Calibri" panose="020F0502020204030204" pitchFamily="34" charset="0"/>
                <a:cs typeface="Calibri" panose="020F0502020204030204" pitchFamily="34" charset="0"/>
              </a:defRPr>
            </a:lvl1pPr>
          </a:lstStyle>
          <a:p>
            <a:pPr eaLnBrk="1" fontAlgn="auto" hangingPunct="1">
              <a:spcBef>
                <a:spcPts val="0"/>
              </a:spcBef>
              <a:spcAft>
                <a:spcPts val="0"/>
              </a:spcAft>
            </a:pPr>
            <a:fld id="{A2885E78-1F86-4A3D-9EE1-B0103B1CEF15}" type="slidenum">
              <a:rPr lang="en-US" smtClean="0">
                <a:solidFill>
                  <a:srgbClr val="000000"/>
                </a:solidFill>
              </a:rPr>
              <a:pPr eaLnBrk="1" fontAlgn="auto" hangingPunct="1">
                <a:spcBef>
                  <a:spcPts val="0"/>
                </a:spcBef>
                <a:spcAft>
                  <a:spcPts val="0"/>
                </a:spcAft>
              </a:pPr>
              <a:t>‹#›</a:t>
            </a:fld>
            <a:endParaRPr lang="en-US" dirty="0">
              <a:solidFill>
                <a:srgbClr val="000000"/>
              </a:solidFill>
            </a:endParaRPr>
          </a:p>
        </p:txBody>
      </p:sp>
      <p:sp>
        <p:nvSpPr>
          <p:cNvPr id="4" name="Footer Placeholder 3">
            <a:extLst>
              <a:ext uri="{FF2B5EF4-FFF2-40B4-BE49-F238E27FC236}">
                <a16:creationId xmlns:a16="http://schemas.microsoft.com/office/drawing/2014/main" id="{4F2F3546-FE9A-F545-A7AE-BC94B81A3764}"/>
              </a:ext>
            </a:extLst>
          </p:cNvPr>
          <p:cNvSpPr>
            <a:spLocks noGrp="1"/>
          </p:cNvSpPr>
          <p:nvPr>
            <p:ph type="ftr" sz="quarter" idx="3"/>
          </p:nvPr>
        </p:nvSpPr>
        <p:spPr>
          <a:xfrm>
            <a:off x="498693" y="6464912"/>
            <a:ext cx="3133856" cy="366183"/>
          </a:xfrm>
          <a:prstGeom prst="rect">
            <a:avLst/>
          </a:prstGeom>
        </p:spPr>
        <p:txBody>
          <a:bodyPr vert="horz" lIns="0" tIns="0" rIns="0" bIns="0" rtlCol="0" anchor="ctr"/>
          <a:lstStyle>
            <a:lvl1pPr algn="l">
              <a:defRPr sz="800">
                <a:solidFill>
                  <a:schemeClr val="tx1"/>
                </a:solidFill>
              </a:defRPr>
            </a:lvl1pPr>
          </a:lstStyle>
          <a:p>
            <a:pPr eaLnBrk="1" fontAlgn="auto" hangingPunct="1">
              <a:spcBef>
                <a:spcPts val="0"/>
              </a:spcBef>
              <a:spcAft>
                <a:spcPts val="0"/>
              </a:spcAft>
            </a:pPr>
            <a:r>
              <a:rPr lang="en-US">
                <a:solidFill>
                  <a:srgbClr val="000000"/>
                </a:solidFill>
                <a:latin typeface="Calibri"/>
                <a:cs typeface="Calibri" panose="020F0502020204030204" pitchFamily="34" charset="0"/>
              </a:rPr>
              <a:t>Proprietary and confidential — do not distribute.  ADD-XXXXXXXXXX</a:t>
            </a:r>
            <a:endParaRPr lang="en-US" dirty="0">
              <a:solidFill>
                <a:srgbClr val="000000"/>
              </a:solidFill>
              <a:latin typeface="Calibri"/>
              <a:cs typeface="Calibri" panose="020F0502020204030204" pitchFamily="34" charset="0"/>
            </a:endParaRPr>
          </a:p>
        </p:txBody>
      </p:sp>
    </p:spTree>
    <p:extLst>
      <p:ext uri="{BB962C8B-B14F-4D97-AF65-F5344CB8AC3E}">
        <p14:creationId xmlns:p14="http://schemas.microsoft.com/office/powerpoint/2010/main" val="392685739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8" rtl="0" eaLnBrk="1" latinLnBrk="0" hangingPunct="1">
        <a:lnSpc>
          <a:spcPct val="80000"/>
        </a:lnSpc>
        <a:spcBef>
          <a:spcPct val="0"/>
        </a:spcBef>
        <a:buNone/>
        <a:defRPr sz="2800" b="1" kern="1200" cap="none" spc="0" baseline="0">
          <a:solidFill>
            <a:schemeClr val="accent1"/>
          </a:solidFill>
          <a:latin typeface="+mn-lt"/>
          <a:ea typeface="+mj-ea"/>
          <a:cs typeface="+mj-cs"/>
        </a:defRPr>
      </a:lvl1pPr>
    </p:titleStyle>
    <p:bodyStyle>
      <a:lvl1pPr marL="0" indent="0" algn="l" defTabSz="914378" rtl="0" eaLnBrk="1" latinLnBrk="0" hangingPunct="1">
        <a:lnSpc>
          <a:spcPct val="100000"/>
        </a:lnSpc>
        <a:spcBef>
          <a:spcPts val="600"/>
        </a:spcBef>
        <a:buFont typeface="Arial" panose="020B0604020202020204" pitchFamily="34" charset="0"/>
        <a:buNone/>
        <a:defRPr sz="1800" b="1" kern="1200">
          <a:solidFill>
            <a:schemeClr val="accent1"/>
          </a:solidFill>
          <a:latin typeface="Calibri" panose="020F0502020204030204" pitchFamily="34" charset="0"/>
          <a:ea typeface="+mn-ea"/>
          <a:cs typeface="Calibri" panose="020F0502020204030204" pitchFamily="34" charset="0"/>
        </a:defRPr>
      </a:lvl1pPr>
      <a:lvl2pPr marL="169859" indent="-169859" algn="l" defTabSz="914378" rtl="0" eaLnBrk="1" latinLnBrk="0" hangingPunct="1">
        <a:lnSpc>
          <a:spcPct val="100000"/>
        </a:lnSpc>
        <a:spcBef>
          <a:spcPts val="600"/>
        </a:spcBef>
        <a:buFont typeface="Arial" panose="020B0604020202020204" pitchFamily="34" charset="0"/>
        <a:buChar char="•"/>
        <a:defRPr sz="1800" kern="1200">
          <a:solidFill>
            <a:schemeClr val="tx1"/>
          </a:solidFill>
          <a:latin typeface="+mj-lt"/>
          <a:ea typeface="+mn-ea"/>
          <a:cs typeface="+mn-cs"/>
        </a:defRPr>
      </a:lvl2pPr>
      <a:lvl3pPr marL="400040" indent="-171446" algn="l" defTabSz="914378" rtl="0" eaLnBrk="1" latinLnBrk="0" hangingPunct="1">
        <a:lnSpc>
          <a:spcPct val="100000"/>
        </a:lnSpc>
        <a:spcBef>
          <a:spcPts val="600"/>
        </a:spcBef>
        <a:buFont typeface="Arial" panose="020B0604020202020204" pitchFamily="34" charset="0"/>
        <a:buChar char="–"/>
        <a:defRPr sz="1600" kern="1200">
          <a:solidFill>
            <a:schemeClr val="tx1"/>
          </a:solidFill>
          <a:latin typeface="+mj-lt"/>
          <a:ea typeface="+mn-ea"/>
          <a:cs typeface="+mn-cs"/>
        </a:defRPr>
      </a:lvl3pPr>
      <a:lvl4pPr marL="627047" indent="-169859" algn="l" defTabSz="914378" rtl="0" eaLnBrk="1" latinLnBrk="0" hangingPunct="1">
        <a:lnSpc>
          <a:spcPct val="100000"/>
        </a:lnSpc>
        <a:spcBef>
          <a:spcPts val="600"/>
        </a:spcBef>
        <a:buFont typeface="Arial" panose="020B0604020202020204" pitchFamily="34" charset="0"/>
        <a:buChar char="•"/>
        <a:defRPr sz="1400" kern="1200">
          <a:solidFill>
            <a:schemeClr val="tx1"/>
          </a:solidFill>
          <a:latin typeface="+mj-lt"/>
          <a:ea typeface="+mn-ea"/>
          <a:cs typeface="+mn-cs"/>
        </a:defRPr>
      </a:lvl4pPr>
      <a:lvl5pPr marL="857228" indent="-171446" algn="l" defTabSz="914378" rtl="0" eaLnBrk="1" latinLnBrk="0" hangingPunct="1">
        <a:lnSpc>
          <a:spcPct val="100000"/>
        </a:lnSpc>
        <a:spcBef>
          <a:spcPts val="600"/>
        </a:spcBef>
        <a:buFont typeface="Arial" panose="020B0604020202020204" pitchFamily="34" charset="0"/>
        <a:buChar char="»"/>
        <a:defRPr sz="1400" kern="1200">
          <a:solidFill>
            <a:schemeClr val="tx1"/>
          </a:solidFill>
          <a:latin typeface="+mj-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838200" y="1600202"/>
            <a:ext cx="784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Establish 1994</a:t>
            </a:r>
          </a:p>
          <a:p>
            <a:pPr lvl="1"/>
            <a:r>
              <a:rPr lang="en-US" altLang="en-US"/>
              <a:t>abc</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fld id="{5CC708B1-105F-4417-B7CD-41A09564C0D0}" type="slidenum">
              <a:rPr lang="en-US" altLang="en-US" smtClean="0">
                <a:solidFill>
                  <a:srgbClr val="000000"/>
                </a:solidFill>
                <a:latin typeface="Arial" panose="020B0604020202020204" pitchFamily="34" charset="0"/>
                <a:cs typeface="Arial" panose="020B0604020202020204" pitchFamily="34" charset="0"/>
              </a:rPr>
              <a:pPr/>
              <a:t>‹#›</a:t>
            </a:fld>
            <a:endParaRPr lang="en-US" altLang="en-US">
              <a:solidFill>
                <a:srgbClr val="000000"/>
              </a:solidFill>
              <a:latin typeface="Arial" panose="020B0604020202020204" pitchFamily="34" charset="0"/>
              <a:cs typeface="Arial" panose="020B0604020202020204" pitchFamily="34" charset="0"/>
            </a:endParaRPr>
          </a:p>
        </p:txBody>
      </p:sp>
      <p:sp>
        <p:nvSpPr>
          <p:cNvPr id="7" name="Rectangle 5"/>
          <p:cNvSpPr txBox="1">
            <a:spLocks noChangeArrowheads="1"/>
          </p:cNvSpPr>
          <p:nvPr userDrawn="1"/>
        </p:nvSpPr>
        <p:spPr>
          <a:xfrm>
            <a:off x="3429000" y="6324600"/>
            <a:ext cx="5638800" cy="476250"/>
          </a:xfrm>
          <a:prstGeom prst="rect">
            <a:avLst/>
          </a:prstGeom>
          <a:solidFill>
            <a:schemeClr val="bg1"/>
          </a:solidFill>
          <a:ln/>
        </p:spPr>
        <p:txBody>
          <a:bodyPr/>
          <a:lstStyle>
            <a:lvl1pPr>
              <a:defRPr sz="2000">
                <a:solidFill>
                  <a:srgbClr val="0070C0"/>
                </a:solidFill>
                <a:latin typeface="Arial Black" pitchFamily="34" charset="0"/>
              </a:defRPr>
            </a:lvl1pPr>
          </a:lstStyle>
          <a:p>
            <a:pPr algn="r" eaLnBrk="1" hangingPunct="1">
              <a:defRPr/>
            </a:pPr>
            <a:r>
              <a:rPr lang="en-US" sz="1200" dirty="0">
                <a:cs typeface="Arial" panose="020B0604020202020204" pitchFamily="34" charset="0"/>
              </a:rPr>
              <a:t>UNIVERSITY MEDICAL CENTER</a:t>
            </a:r>
          </a:p>
        </p:txBody>
      </p:sp>
    </p:spTree>
    <p:extLst>
      <p:ext uri="{BB962C8B-B14F-4D97-AF65-F5344CB8AC3E}">
        <p14:creationId xmlns:p14="http://schemas.microsoft.com/office/powerpoint/2010/main" val="1513412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slow">
    <p:fade/>
  </p:transition>
  <p:hf sldNum="0" hdr="0" ft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1800">
          <a:solidFill>
            <a:srgbClr val="0000FF"/>
          </a:solidFill>
          <a:latin typeface="+mn-lt"/>
          <a:ea typeface="+mn-ea"/>
          <a:cs typeface="+mn-cs"/>
        </a:defRPr>
      </a:lvl1pPr>
      <a:lvl2pPr marL="557213" indent="-214313" algn="l" rtl="0" eaLnBrk="0" fontAlgn="base" hangingPunct="0">
        <a:spcBef>
          <a:spcPct val="20000"/>
        </a:spcBef>
        <a:spcAft>
          <a:spcPct val="0"/>
        </a:spcAft>
        <a:buChar char="–"/>
        <a:defRPr sz="1800">
          <a:solidFill>
            <a:srgbClr val="FF9900"/>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45060" y="6345195"/>
            <a:ext cx="942002" cy="451617"/>
          </a:xfrm>
          <a:prstGeom prst="rect">
            <a:avLst/>
          </a:prstGeom>
        </p:spPr>
      </p:pic>
      <p:sp>
        <p:nvSpPr>
          <p:cNvPr id="16" name="TextBox 15"/>
          <p:cNvSpPr txBox="1"/>
          <p:nvPr userDrawn="1"/>
        </p:nvSpPr>
        <p:spPr>
          <a:xfrm>
            <a:off x="179512" y="6427480"/>
            <a:ext cx="1944216" cy="369332"/>
          </a:xfrm>
          <a:prstGeom prst="rect">
            <a:avLst/>
          </a:prstGeom>
          <a:noFill/>
        </p:spPr>
        <p:txBody>
          <a:bodyPr wrap="square" rtlCol="0">
            <a:spAutoFit/>
          </a:bodyPr>
          <a:lstStyle/>
          <a:p>
            <a:endParaRPr lang="en-GB" dirty="0"/>
          </a:p>
        </p:txBody>
      </p:sp>
      <p:pic>
        <p:nvPicPr>
          <p:cNvPr id="17" name="Picture 16"/>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7884368" y="6381328"/>
            <a:ext cx="936104" cy="448789"/>
          </a:xfrm>
          <a:prstGeom prst="rect">
            <a:avLst/>
          </a:prstGeom>
        </p:spPr>
      </p:pic>
      <p:sp>
        <p:nvSpPr>
          <p:cNvPr id="19" name="Slide Number Placeholder 11"/>
          <p:cNvSpPr>
            <a:spLocks noGrp="1"/>
          </p:cNvSpPr>
          <p:nvPr>
            <p:ph type="sldNum" sz="quarter" idx="4"/>
          </p:nvPr>
        </p:nvSpPr>
        <p:spPr>
          <a:xfrm>
            <a:off x="71264" y="6400800"/>
            <a:ext cx="1224136" cy="409749"/>
          </a:xfrm>
          <a:prstGeom prst="rect">
            <a:avLst/>
          </a:prstGeom>
        </p:spPr>
        <p:txBody>
          <a:bodyPr vert="horz" lIns="91440" tIns="45720" rIns="91440" bIns="45720" rtlCol="0" anchor="ctr"/>
          <a:lstStyle>
            <a:lvl1pPr algn="l">
              <a:defRPr sz="1200">
                <a:solidFill>
                  <a:schemeClr val="bg1"/>
                </a:solidFill>
              </a:defRPr>
            </a:lvl1pPr>
          </a:lstStyle>
          <a:p>
            <a:fld id="{C6B8F647-C11A-4B15-AAFF-7D767C388590}" type="slidenum">
              <a:rPr lang="en-GB" smtClean="0"/>
              <a:pPr/>
              <a:t>‹#›</a:t>
            </a:fld>
            <a:endParaRPr lang="en-GB" dirty="0"/>
          </a:p>
        </p:txBody>
      </p:sp>
      <p:pic>
        <p:nvPicPr>
          <p:cNvPr id="20" name="Picture 19"/>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8099038" y="6368142"/>
            <a:ext cx="936104" cy="448789"/>
          </a:xfrm>
          <a:prstGeom prst="rect">
            <a:avLst/>
          </a:prstGeom>
        </p:spPr>
      </p:pic>
    </p:spTree>
    <p:extLst>
      <p:ext uri="{BB962C8B-B14F-4D97-AF65-F5344CB8AC3E}">
        <p14:creationId xmlns:p14="http://schemas.microsoft.com/office/powerpoint/2010/main" val="34271072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dbiosensor.com/xe/product/7672" TargetMode="Externa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hyperlink" Target="https://www.who.int/publications/i/item/antigen-detection-in-the-diagnosis-of-sars-cov-2infection-using-rapid-immunoassay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3.xml"/><Relationship Id="rId1" Type="http://schemas.openxmlformats.org/officeDocument/2006/relationships/slideLayout" Target="../slideLayouts/slideLayout40.xml"/><Relationship Id="rId5" Type="http://schemas.openxmlformats.org/officeDocument/2006/relationships/image" Target="../media/image54.png"/><Relationship Id="rId4" Type="http://schemas.openxmlformats.org/officeDocument/2006/relationships/image" Target="../media/image53.jpeg"/></Relationships>
</file>

<file path=ppt/slides/_rels/slide33.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40.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fda.gov/medical-devices/coronavirus-disease-2019-covid-19-emergency-use-authorizations-medical-devices/eua-authorized-serology-test-performance"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www.cdc.gov/coronavirus/2019-ncov/lab/resources/antigen-tests-guidelines.html" TargetMode="External"/><Relationship Id="rId5" Type="http://schemas.openxmlformats.org/officeDocument/2006/relationships/hyperlink" Target="https://www.cdc.gov/coronavirus/2019-ncov/lab/resources/antibody-tests-guidelines.html" TargetMode="External"/><Relationship Id="rId4" Type="http://schemas.openxmlformats.org/officeDocument/2006/relationships/hyperlink" Target="https://www.cdc.gov/coronavirus/2019-ncov/hcp/testing-overview.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jpeg"/><Relationship Id="rId2" Type="http://schemas.openxmlformats.org/officeDocument/2006/relationships/image" Target="../media/image71.jpeg"/><Relationship Id="rId1" Type="http://schemas.openxmlformats.org/officeDocument/2006/relationships/slideLayout" Target="../slideLayouts/slideLayout2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8" Type="http://schemas.openxmlformats.org/officeDocument/2006/relationships/hyperlink" Target="https://www.reuters.com/article/us-china-health-incubation/coronavirus-incubation-could-be-as-long-as-27-days-chinese-provincial-government-says-idUSKCN20G06W" TargetMode="External"/><Relationship Id="rId3" Type="http://schemas.openxmlformats.org/officeDocument/2006/relationships/hyperlink" Target="https://www.who.int/csr/sars/clinical/en/" TargetMode="External"/><Relationship Id="rId7" Type="http://schemas.openxmlformats.org/officeDocument/2006/relationships/hyperlink" Target="https://www.cdc.gov/coronavirus/2019-nCoV/index.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cdc.gov/coronavirus/2019-ncov/about/symptoms.html" TargetMode="External"/><Relationship Id="rId5" Type="http://schemas.openxmlformats.org/officeDocument/2006/relationships/hyperlink" Target="https://www.ncbi.nlm.nih.gov/books/NBK513241/" TargetMode="External"/><Relationship Id="rId4" Type="http://schemas.openxmlformats.org/officeDocument/2006/relationships/hyperlink" Target="https://www.cdc.gov/coronavirus/mers/clinical-features.html" TargetMode="Externa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1.pn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4.jpeg"/><Relationship Id="rId11" Type="http://schemas.microsoft.com/office/2007/relationships/diagramDrawing" Target="../diagrams/drawing1.xml"/><Relationship Id="rId5" Type="http://schemas.openxmlformats.org/officeDocument/2006/relationships/image" Target="../media/image23.png"/><Relationship Id="rId10" Type="http://schemas.openxmlformats.org/officeDocument/2006/relationships/diagramColors" Target="../diagrams/colors1.xml"/><Relationship Id="rId4" Type="http://schemas.openxmlformats.org/officeDocument/2006/relationships/image" Target="../media/image22.pn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png"/>
          <p:cNvPicPr>
            <a:picLocks noGrp="1" noChangeAspect="1"/>
          </p:cNvPicPr>
          <p:nvPr>
            <p:ph idx="1"/>
          </p:nvPr>
        </p:nvPicPr>
        <p:blipFill>
          <a:blip r:embed="rId2" cstate="print"/>
          <a:stretch>
            <a:fillRect/>
          </a:stretch>
        </p:blipFill>
        <p:spPr>
          <a:xfrm>
            <a:off x="0" y="-152400"/>
            <a:ext cx="9254894" cy="7010400"/>
          </a:xfrm>
        </p:spPr>
      </p:pic>
      <p:sp>
        <p:nvSpPr>
          <p:cNvPr id="5" name="TextBox 4"/>
          <p:cNvSpPr txBox="1"/>
          <p:nvPr/>
        </p:nvSpPr>
        <p:spPr>
          <a:xfrm>
            <a:off x="2819400" y="3352800"/>
            <a:ext cx="6324600" cy="1231106"/>
          </a:xfrm>
          <a:prstGeom prst="rect">
            <a:avLst/>
          </a:prstGeom>
          <a:noFill/>
        </p:spPr>
        <p:txBody>
          <a:bodyPr wrap="square" rtlCol="0">
            <a:spAutoFit/>
          </a:bodyPr>
          <a:lstStyle/>
          <a:p>
            <a:pPr algn="ctr"/>
            <a:r>
              <a:rPr lang="en-US" sz="2800" b="1" dirty="0">
                <a:solidFill>
                  <a:srgbClr val="0070C0"/>
                </a:solidFill>
                <a:latin typeface="+mj-lt"/>
                <a:cs typeface="Times New Roman" pitchFamily="18" charset="0"/>
              </a:rPr>
              <a:t>CÁC XÉT NGHIỆM CHẨN ĐOÁN SARS-CoV-2</a:t>
            </a:r>
            <a:endParaRPr lang="en-US" sz="1700" dirty="0">
              <a:latin typeface="+mj-lt"/>
              <a:cs typeface="Times New Roman" pitchFamily="18" charset="0"/>
            </a:endParaRPr>
          </a:p>
          <a:p>
            <a:endParaRPr lang="en-US" dirty="0"/>
          </a:p>
        </p:txBody>
      </p:sp>
      <p:sp>
        <p:nvSpPr>
          <p:cNvPr id="6" name="TextBox 5">
            <a:extLst>
              <a:ext uri="{FF2B5EF4-FFF2-40B4-BE49-F238E27FC236}">
                <a16:creationId xmlns:a16="http://schemas.microsoft.com/office/drawing/2014/main" id="{8CC79FE2-1561-488E-99DB-032323DB3DF4}"/>
              </a:ext>
            </a:extLst>
          </p:cNvPr>
          <p:cNvSpPr txBox="1"/>
          <p:nvPr/>
        </p:nvSpPr>
        <p:spPr>
          <a:xfrm>
            <a:off x="3142320" y="5014793"/>
            <a:ext cx="5678760" cy="1273747"/>
          </a:xfrm>
          <a:prstGeom prst="rect">
            <a:avLst/>
          </a:prstGeom>
          <a:noFill/>
        </p:spPr>
        <p:txBody>
          <a:bodyPr wrap="square" rtlCol="0">
            <a:spAutoFit/>
          </a:bodyPr>
          <a:lstStyle/>
          <a:p>
            <a:pPr algn="ctr">
              <a:lnSpc>
                <a:spcPct val="120000"/>
              </a:lnSpc>
            </a:pPr>
            <a:r>
              <a:rPr lang="en-US" sz="2200" b="1" dirty="0">
                <a:solidFill>
                  <a:srgbClr val="0000FF"/>
                </a:solidFill>
                <a:latin typeface="Arial" panose="020B0604020202020204" pitchFamily="34" charset="0"/>
                <a:cs typeface="Arial" panose="020B0604020202020204" pitchFamily="34" charset="0"/>
              </a:rPr>
              <a:t>PGS.TS.BS. </a:t>
            </a:r>
            <a:r>
              <a:rPr lang="en-US" sz="2200" b="1" dirty="0" err="1">
                <a:solidFill>
                  <a:srgbClr val="0000FF"/>
                </a:solidFill>
                <a:latin typeface="Arial" panose="020B0604020202020204" pitchFamily="34" charset="0"/>
                <a:cs typeface="Arial" panose="020B0604020202020204" pitchFamily="34" charset="0"/>
              </a:rPr>
              <a:t>Nguyễn</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Thị</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Băng</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Sương</a:t>
            </a:r>
            <a:endParaRPr lang="en-US" sz="2200" b="1" dirty="0">
              <a:solidFill>
                <a:srgbClr val="0000FF"/>
              </a:solidFill>
              <a:latin typeface="Arial" panose="020B0604020202020204" pitchFamily="34" charset="0"/>
              <a:cs typeface="Arial" panose="020B0604020202020204" pitchFamily="34" charset="0"/>
            </a:endParaRPr>
          </a:p>
          <a:p>
            <a:pPr algn="ctr">
              <a:lnSpc>
                <a:spcPct val="120000"/>
              </a:lnSpc>
            </a:pPr>
            <a:r>
              <a:rPr lang="en-US" sz="2200" b="1" dirty="0" err="1">
                <a:solidFill>
                  <a:srgbClr val="0000FF"/>
                </a:solidFill>
                <a:latin typeface="Arial" panose="020B0604020202020204" pitchFamily="34" charset="0"/>
                <a:cs typeface="Arial" panose="020B0604020202020204" pitchFamily="34" charset="0"/>
              </a:rPr>
              <a:t>Trưởng</a:t>
            </a:r>
            <a:r>
              <a:rPr lang="en-US" sz="2200" b="1" dirty="0">
                <a:solidFill>
                  <a:srgbClr val="0000FF"/>
                </a:solidFill>
                <a:latin typeface="Arial" panose="020B0604020202020204" pitchFamily="34" charset="0"/>
                <a:cs typeface="Arial" panose="020B0604020202020204" pitchFamily="34" charset="0"/>
              </a:rPr>
              <a:t> khoa </a:t>
            </a:r>
            <a:r>
              <a:rPr lang="en-US" sz="2200" b="1" dirty="0" err="1">
                <a:solidFill>
                  <a:srgbClr val="0000FF"/>
                </a:solidFill>
                <a:latin typeface="Arial" panose="020B0604020202020204" pitchFamily="34" charset="0"/>
                <a:cs typeface="Arial" panose="020B0604020202020204" pitchFamily="34" charset="0"/>
              </a:rPr>
              <a:t>Xét</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nghiệm</a:t>
            </a:r>
            <a:r>
              <a:rPr lang="en-US" sz="2200" b="1" dirty="0">
                <a:solidFill>
                  <a:srgbClr val="0000FF"/>
                </a:solidFill>
                <a:latin typeface="Arial" panose="020B0604020202020204" pitchFamily="34" charset="0"/>
                <a:cs typeface="Arial" panose="020B0604020202020204" pitchFamily="34" charset="0"/>
              </a:rPr>
              <a:t> </a:t>
            </a:r>
          </a:p>
          <a:p>
            <a:pPr algn="ctr">
              <a:lnSpc>
                <a:spcPct val="120000"/>
              </a:lnSpc>
            </a:pPr>
            <a:r>
              <a:rPr lang="en-US" sz="2200" b="1" dirty="0">
                <a:solidFill>
                  <a:srgbClr val="0000FF"/>
                </a:solidFill>
                <a:latin typeface="Arial" panose="020B0604020202020204" pitchFamily="34" charset="0"/>
                <a:cs typeface="Arial" panose="020B0604020202020204" pitchFamily="34" charset="0"/>
              </a:rPr>
              <a:t>BV </a:t>
            </a:r>
            <a:r>
              <a:rPr lang="en-US" sz="2200" b="1" dirty="0" err="1">
                <a:solidFill>
                  <a:srgbClr val="0000FF"/>
                </a:solidFill>
                <a:latin typeface="Arial" panose="020B0604020202020204" pitchFamily="34" charset="0"/>
                <a:cs typeface="Arial" panose="020B0604020202020204" pitchFamily="34" charset="0"/>
              </a:rPr>
              <a:t>Đại</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học</a:t>
            </a:r>
            <a:r>
              <a:rPr lang="en-US" sz="2200" b="1" dirty="0">
                <a:solidFill>
                  <a:srgbClr val="0000FF"/>
                </a:solidFill>
                <a:latin typeface="Arial" panose="020B0604020202020204" pitchFamily="34" charset="0"/>
                <a:cs typeface="Arial" panose="020B0604020202020204" pitchFamily="34" charset="0"/>
              </a:rPr>
              <a:t> Y </a:t>
            </a:r>
            <a:r>
              <a:rPr lang="en-US" sz="2200" b="1" dirty="0" err="1">
                <a:solidFill>
                  <a:srgbClr val="0000FF"/>
                </a:solidFill>
                <a:latin typeface="Arial" panose="020B0604020202020204" pitchFamily="34" charset="0"/>
                <a:cs typeface="Arial" panose="020B0604020202020204" pitchFamily="34" charset="0"/>
              </a:rPr>
              <a:t>Dược</a:t>
            </a:r>
            <a:r>
              <a:rPr lang="en-US" sz="2200" b="1" dirty="0">
                <a:solidFill>
                  <a:srgbClr val="0000FF"/>
                </a:solidFill>
                <a:latin typeface="Arial" panose="020B0604020202020204" pitchFamily="34" charset="0"/>
                <a:cs typeface="Arial" panose="020B0604020202020204" pitchFamily="34" charset="0"/>
              </a:rPr>
              <a:t> TP.HCM</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65CEF0-31EA-4888-A40F-45C2C4A123A9}"/>
              </a:ext>
            </a:extLst>
          </p:cNvPr>
          <p:cNvSpPr>
            <a:spLocks noGrp="1"/>
          </p:cNvSpPr>
          <p:nvPr>
            <p:ph type="title"/>
          </p:nvPr>
        </p:nvSpPr>
        <p:spPr>
          <a:xfrm>
            <a:off x="107504" y="260648"/>
            <a:ext cx="9144000" cy="594066"/>
          </a:xfrm>
        </p:spPr>
        <p:txBody>
          <a:bodyPr>
            <a:normAutofit fontScale="90000"/>
          </a:bodyPr>
          <a:lstStyle/>
          <a:p>
            <a:r>
              <a:rPr lang="en-US" sz="3200" dirty="0" err="1"/>
              <a:t>Tóm</a:t>
            </a:r>
            <a:r>
              <a:rPr lang="en-US" sz="3200" dirty="0"/>
              <a:t> </a:t>
            </a:r>
            <a:r>
              <a:rPr lang="en-US" sz="3200" dirty="0" err="1"/>
              <a:t>tắt</a:t>
            </a:r>
            <a:r>
              <a:rPr lang="en-US" sz="3200" dirty="0"/>
              <a:t> </a:t>
            </a:r>
            <a:r>
              <a:rPr lang="en-US" sz="3200" dirty="0" err="1"/>
              <a:t>về</a:t>
            </a:r>
            <a:r>
              <a:rPr lang="en-US" sz="3200" dirty="0"/>
              <a:t> </a:t>
            </a:r>
            <a:r>
              <a:rPr lang="en-US" sz="3200" dirty="0" err="1"/>
              <a:t>các</a:t>
            </a:r>
            <a:r>
              <a:rPr lang="en-US" sz="3200" dirty="0"/>
              <a:t> </a:t>
            </a:r>
            <a:r>
              <a:rPr lang="en-US" sz="3200" dirty="0" err="1"/>
              <a:t>biến</a:t>
            </a:r>
            <a:r>
              <a:rPr lang="en-US" sz="3200" dirty="0"/>
              <a:t> </a:t>
            </a:r>
            <a:r>
              <a:rPr lang="en-US" sz="3200" dirty="0" err="1"/>
              <a:t>thể</a:t>
            </a:r>
            <a:r>
              <a:rPr lang="en-US" sz="3200" dirty="0"/>
              <a:t> </a:t>
            </a:r>
            <a:r>
              <a:rPr lang="en-US" sz="3200" dirty="0" err="1"/>
              <a:t>đáng</a:t>
            </a:r>
            <a:r>
              <a:rPr lang="en-US" sz="3200" dirty="0"/>
              <a:t> lo </a:t>
            </a:r>
            <a:r>
              <a:rPr lang="en-US" sz="3200" dirty="0" err="1"/>
              <a:t>ngại</a:t>
            </a:r>
            <a:r>
              <a:rPr lang="en-US" sz="3200" dirty="0"/>
              <a:t> (VOC)</a:t>
            </a:r>
            <a:br>
              <a:rPr lang="en-US" sz="3200" dirty="0"/>
            </a:br>
            <a:r>
              <a:rPr lang="en-US" sz="3200" dirty="0"/>
              <a:t> </a:t>
            </a:r>
            <a:r>
              <a:rPr lang="en-US" sz="3200" dirty="0" err="1"/>
              <a:t>của</a:t>
            </a:r>
            <a:r>
              <a:rPr lang="en-US" sz="3200" dirty="0"/>
              <a:t> SARS-CoV-2</a:t>
            </a:r>
          </a:p>
        </p:txBody>
      </p:sp>
      <p:graphicFrame>
        <p:nvGraphicFramePr>
          <p:cNvPr id="7" name="Table 7">
            <a:extLst>
              <a:ext uri="{FF2B5EF4-FFF2-40B4-BE49-F238E27FC236}">
                <a16:creationId xmlns:a16="http://schemas.microsoft.com/office/drawing/2014/main" id="{7C50D5F6-DF05-4182-8B65-39403FAB9DE0}"/>
              </a:ext>
            </a:extLst>
          </p:cNvPr>
          <p:cNvGraphicFramePr>
            <a:graphicFrameLocks noGrp="1"/>
          </p:cNvGraphicFramePr>
          <p:nvPr>
            <p:extLst>
              <p:ext uri="{D42A27DB-BD31-4B8C-83A1-F6EECF244321}">
                <p14:modId xmlns:p14="http://schemas.microsoft.com/office/powerpoint/2010/main" val="2848047107"/>
              </p:ext>
            </p:extLst>
          </p:nvPr>
        </p:nvGraphicFramePr>
        <p:xfrm>
          <a:off x="157943" y="1196752"/>
          <a:ext cx="8828113" cy="5532120"/>
        </p:xfrm>
        <a:graphic>
          <a:graphicData uri="http://schemas.openxmlformats.org/drawingml/2006/table">
            <a:tbl>
              <a:tblPr firstRow="1" bandRow="1">
                <a:tableStyleId>{5C22544A-7EE6-4342-B048-85BDC9FD1C3A}</a:tableStyleId>
              </a:tblPr>
              <a:tblGrid>
                <a:gridCol w="1965785">
                  <a:extLst>
                    <a:ext uri="{9D8B030D-6E8A-4147-A177-3AD203B41FA5}">
                      <a16:colId xmlns:a16="http://schemas.microsoft.com/office/drawing/2014/main" val="3793937985"/>
                    </a:ext>
                  </a:extLst>
                </a:gridCol>
                <a:gridCol w="2473208">
                  <a:extLst>
                    <a:ext uri="{9D8B030D-6E8A-4147-A177-3AD203B41FA5}">
                      <a16:colId xmlns:a16="http://schemas.microsoft.com/office/drawing/2014/main" val="4256582759"/>
                    </a:ext>
                  </a:extLst>
                </a:gridCol>
                <a:gridCol w="2468880">
                  <a:extLst>
                    <a:ext uri="{9D8B030D-6E8A-4147-A177-3AD203B41FA5}">
                      <a16:colId xmlns:a16="http://schemas.microsoft.com/office/drawing/2014/main" val="434883394"/>
                    </a:ext>
                  </a:extLst>
                </a:gridCol>
                <a:gridCol w="1920240">
                  <a:extLst>
                    <a:ext uri="{9D8B030D-6E8A-4147-A177-3AD203B41FA5}">
                      <a16:colId xmlns:a16="http://schemas.microsoft.com/office/drawing/2014/main" val="2102752280"/>
                    </a:ext>
                  </a:extLst>
                </a:gridCol>
              </a:tblGrid>
              <a:tr h="174868">
                <a:tc>
                  <a:txBody>
                    <a:bodyPr/>
                    <a:lstStyle/>
                    <a:p>
                      <a:r>
                        <a:rPr lang="en-AU" sz="1800" b="1" dirty="0" err="1">
                          <a:latin typeface="+mn-lt"/>
                        </a:rPr>
                        <a:t>Tên</a:t>
                      </a:r>
                      <a:r>
                        <a:rPr lang="en-AU" sz="1800" b="1" dirty="0">
                          <a:latin typeface="+mn-lt"/>
                        </a:rPr>
                        <a:t> (</a:t>
                      </a:r>
                      <a:r>
                        <a:rPr lang="en-AU" sz="1800" b="1" dirty="0" err="1">
                          <a:latin typeface="+mn-lt"/>
                        </a:rPr>
                        <a:t>dòng</a:t>
                      </a:r>
                      <a:r>
                        <a:rPr lang="en-AU" sz="1800" b="1" dirty="0">
                          <a:latin typeface="+mn-lt"/>
                        </a:rPr>
                        <a:t> PANGO)</a:t>
                      </a:r>
                    </a:p>
                  </a:txBody>
                  <a:tcPr marL="68580" marR="68580" marT="34290" marB="34290" anchor="ctr"/>
                </a:tc>
                <a:tc>
                  <a:txBody>
                    <a:bodyPr/>
                    <a:lstStyle/>
                    <a:p>
                      <a:pPr algn="ctr"/>
                      <a:r>
                        <a:rPr lang="en-US" sz="1600" b="1" i="0" dirty="0">
                          <a:solidFill>
                            <a:schemeClr val="bg1"/>
                          </a:solidFill>
                          <a:effectLst/>
                          <a:latin typeface="+mn-lt"/>
                        </a:rPr>
                        <a:t>B.1.1.7 </a:t>
                      </a:r>
                      <a:endParaRPr lang="en-US" sz="1600" b="1" dirty="0">
                        <a:solidFill>
                          <a:schemeClr val="bg1"/>
                        </a:solidFill>
                        <a:effectLst/>
                        <a:latin typeface="+mn-lt"/>
                      </a:endParaRPr>
                    </a:p>
                  </a:txBody>
                  <a:tcPr anchor="ctr"/>
                </a:tc>
                <a:tc>
                  <a:txBody>
                    <a:bodyPr/>
                    <a:lstStyle/>
                    <a:p>
                      <a:pPr algn="ctr"/>
                      <a:r>
                        <a:rPr lang="en-US" sz="1600" b="1" i="0" dirty="0">
                          <a:solidFill>
                            <a:schemeClr val="bg1"/>
                          </a:solidFill>
                          <a:effectLst/>
                          <a:latin typeface="+mn-lt"/>
                        </a:rPr>
                        <a:t>B.1.351 </a:t>
                      </a:r>
                      <a:endParaRPr lang="en-US" sz="1600" b="1" dirty="0">
                        <a:solidFill>
                          <a:schemeClr val="bg1"/>
                        </a:solidFill>
                        <a:effectLst/>
                        <a:latin typeface="+mn-lt"/>
                      </a:endParaRPr>
                    </a:p>
                  </a:txBody>
                  <a:tcPr anchor="ctr"/>
                </a:tc>
                <a:tc>
                  <a:txBody>
                    <a:bodyPr/>
                    <a:lstStyle/>
                    <a:p>
                      <a:pPr algn="ctr"/>
                      <a:r>
                        <a:rPr lang="en-US" sz="1600" b="1" i="0" dirty="0">
                          <a:solidFill>
                            <a:schemeClr val="bg1"/>
                          </a:solidFill>
                          <a:effectLst/>
                          <a:latin typeface="+mn-lt"/>
                        </a:rPr>
                        <a:t>B.1.1.28.1</a:t>
                      </a:r>
                      <a:endParaRPr lang="en-US" sz="1600" b="1" dirty="0">
                        <a:solidFill>
                          <a:schemeClr val="bg1"/>
                        </a:solidFill>
                        <a:effectLst/>
                        <a:latin typeface="+mn-lt"/>
                      </a:endParaRPr>
                    </a:p>
                  </a:txBody>
                  <a:tcPr anchor="ctr"/>
                </a:tc>
                <a:extLst>
                  <a:ext uri="{0D108BD9-81ED-4DB2-BD59-A6C34878D82A}">
                    <a16:rowId xmlns:a16="http://schemas.microsoft.com/office/drawing/2014/main" val="740509815"/>
                  </a:ext>
                </a:extLst>
              </a:tr>
              <a:tr h="472811">
                <a:tc>
                  <a:txBody>
                    <a:bodyPr/>
                    <a:lstStyle/>
                    <a:p>
                      <a:r>
                        <a:rPr lang="en-AU" sz="1800" b="1" dirty="0" err="1">
                          <a:latin typeface="+mn-lt"/>
                        </a:rPr>
                        <a:t>Quốc</a:t>
                      </a:r>
                      <a:r>
                        <a:rPr lang="en-AU" sz="1800" b="1" dirty="0">
                          <a:latin typeface="+mn-lt"/>
                        </a:rPr>
                        <a:t> </a:t>
                      </a:r>
                      <a:r>
                        <a:rPr lang="en-AU" sz="1800" b="1" dirty="0" err="1">
                          <a:latin typeface="+mn-lt"/>
                        </a:rPr>
                        <a:t>gia</a:t>
                      </a:r>
                      <a:r>
                        <a:rPr lang="en-AU" sz="1800" b="1" dirty="0">
                          <a:latin typeface="+mn-lt"/>
                        </a:rPr>
                        <a:t> </a:t>
                      </a:r>
                      <a:r>
                        <a:rPr lang="en-AU" sz="1800" b="1" dirty="0" err="1">
                          <a:latin typeface="+mn-lt"/>
                        </a:rPr>
                        <a:t>phát</a:t>
                      </a:r>
                      <a:r>
                        <a:rPr lang="en-AU" sz="1800" b="1" dirty="0">
                          <a:latin typeface="+mn-lt"/>
                        </a:rPr>
                        <a:t> </a:t>
                      </a:r>
                      <a:r>
                        <a:rPr lang="en-AU" sz="1800" b="1" dirty="0" err="1">
                          <a:latin typeface="+mn-lt"/>
                        </a:rPr>
                        <a:t>hiện</a:t>
                      </a:r>
                      <a:r>
                        <a:rPr lang="en-AU" sz="1800" b="1" dirty="0">
                          <a:latin typeface="+mn-lt"/>
                        </a:rPr>
                        <a:t> </a:t>
                      </a:r>
                      <a:r>
                        <a:rPr lang="en-AU" sz="1800" b="1" dirty="0" err="1">
                          <a:latin typeface="+mn-lt"/>
                        </a:rPr>
                        <a:t>đầu</a:t>
                      </a:r>
                      <a:r>
                        <a:rPr lang="en-AU" sz="1800" b="1" dirty="0">
                          <a:latin typeface="+mn-lt"/>
                        </a:rPr>
                        <a:t> </a:t>
                      </a:r>
                      <a:r>
                        <a:rPr lang="en-AU" sz="1800" b="1" dirty="0" err="1">
                          <a:latin typeface="+mn-lt"/>
                        </a:rPr>
                        <a:t>tiên</a:t>
                      </a:r>
                      <a:endParaRPr lang="en-AU" sz="1800" b="1" dirty="0">
                        <a:latin typeface="+mn-lt"/>
                      </a:endParaRPr>
                    </a:p>
                  </a:txBody>
                  <a:tcPr marL="68580" marR="68580" marT="34290" marB="34290" anchor="ctr"/>
                </a:tc>
                <a:tc>
                  <a:txBody>
                    <a:bodyPr/>
                    <a:lstStyle/>
                    <a:p>
                      <a:pPr algn="ctr"/>
                      <a:r>
                        <a:rPr lang="en-AU" sz="1800" dirty="0">
                          <a:latin typeface="+mn-lt"/>
                        </a:rPr>
                        <a:t>Anh</a:t>
                      </a:r>
                    </a:p>
                  </a:txBody>
                  <a:tcPr marL="68580" marR="68580" marT="34290" marB="34290"/>
                </a:tc>
                <a:tc>
                  <a:txBody>
                    <a:bodyPr/>
                    <a:lstStyle/>
                    <a:p>
                      <a:pPr algn="ctr"/>
                      <a:r>
                        <a:rPr lang="en-AU" sz="1800" dirty="0">
                          <a:latin typeface="+mn-lt"/>
                        </a:rPr>
                        <a:t>Nam Phi</a:t>
                      </a:r>
                    </a:p>
                  </a:txBody>
                  <a:tcPr marL="68580" marR="68580" marT="34290" marB="34290"/>
                </a:tc>
                <a:tc>
                  <a:txBody>
                    <a:bodyPr/>
                    <a:lstStyle/>
                    <a:p>
                      <a:pPr algn="ctr"/>
                      <a:r>
                        <a:rPr lang="en-AU" sz="1800" dirty="0">
                          <a:latin typeface="+mn-lt"/>
                        </a:rPr>
                        <a:t>Brazil</a:t>
                      </a:r>
                    </a:p>
                  </a:txBody>
                  <a:tcPr marL="68580" marR="68580" marT="34290" marB="34290"/>
                </a:tc>
                <a:extLst>
                  <a:ext uri="{0D108BD9-81ED-4DB2-BD59-A6C34878D82A}">
                    <a16:rowId xmlns:a16="http://schemas.microsoft.com/office/drawing/2014/main" val="197094066"/>
                  </a:ext>
                </a:extLst>
              </a:tr>
              <a:tr h="284982">
                <a:tc>
                  <a:txBody>
                    <a:bodyPr/>
                    <a:lstStyle/>
                    <a:p>
                      <a:r>
                        <a:rPr lang="en-AU" sz="1800" b="1" dirty="0" err="1">
                          <a:latin typeface="+mn-lt"/>
                        </a:rPr>
                        <a:t>Tên</a:t>
                      </a:r>
                      <a:r>
                        <a:rPr lang="en-AU" sz="1800" b="1" dirty="0">
                          <a:latin typeface="+mn-lt"/>
                        </a:rPr>
                        <a:t> </a:t>
                      </a:r>
                      <a:r>
                        <a:rPr lang="en-AU" sz="1800" b="1" dirty="0" err="1">
                          <a:latin typeface="+mn-lt"/>
                        </a:rPr>
                        <a:t>nhánh</a:t>
                      </a:r>
                      <a:r>
                        <a:rPr lang="en-AU" sz="1800" b="1" dirty="0">
                          <a:latin typeface="+mn-lt"/>
                        </a:rPr>
                        <a:t> </a:t>
                      </a:r>
                      <a:r>
                        <a:rPr lang="en-AU" sz="1800" b="1" dirty="0" err="1">
                          <a:latin typeface="+mn-lt"/>
                        </a:rPr>
                        <a:t>theo</a:t>
                      </a:r>
                      <a:r>
                        <a:rPr lang="en-AU" sz="1800" b="1" dirty="0">
                          <a:latin typeface="+mn-lt"/>
                        </a:rPr>
                        <a:t> GISAID</a:t>
                      </a:r>
                    </a:p>
                  </a:txBody>
                  <a:tcPr marL="68580" marR="68580" marT="34290" marB="34290" anchor="ctr"/>
                </a:tc>
                <a:tc>
                  <a:txBody>
                    <a:bodyPr/>
                    <a:lstStyle/>
                    <a:p>
                      <a:pPr algn="ctr"/>
                      <a:r>
                        <a:rPr lang="en-US" sz="1800" b="0" i="0" dirty="0">
                          <a:solidFill>
                            <a:srgbClr val="000000"/>
                          </a:solidFill>
                          <a:effectLst/>
                          <a:latin typeface="+mn-lt"/>
                        </a:rPr>
                        <a:t>GRY</a:t>
                      </a:r>
                      <a:endParaRPr lang="en-US" sz="1800" dirty="0">
                        <a:effectLst/>
                        <a:latin typeface="+mn-lt"/>
                      </a:endParaRPr>
                    </a:p>
                  </a:txBody>
                  <a:tcPr anchor="ctr"/>
                </a:tc>
                <a:tc>
                  <a:txBody>
                    <a:bodyPr/>
                    <a:lstStyle/>
                    <a:p>
                      <a:pPr algn="ctr"/>
                      <a:r>
                        <a:rPr lang="en-US" sz="1800" b="0" i="0" dirty="0">
                          <a:solidFill>
                            <a:srgbClr val="000000"/>
                          </a:solidFill>
                          <a:effectLst/>
                          <a:latin typeface="+mn-lt"/>
                        </a:rPr>
                        <a:t>GH </a:t>
                      </a:r>
                      <a:endParaRPr lang="en-US" sz="1800" dirty="0">
                        <a:effectLst/>
                        <a:latin typeface="+mn-lt"/>
                      </a:endParaRPr>
                    </a:p>
                  </a:txBody>
                  <a:tcPr anchor="ctr"/>
                </a:tc>
                <a:tc>
                  <a:txBody>
                    <a:bodyPr/>
                    <a:lstStyle/>
                    <a:p>
                      <a:pPr algn="ctr"/>
                      <a:r>
                        <a:rPr lang="en-US" sz="1800" b="0" i="0" dirty="0">
                          <a:solidFill>
                            <a:srgbClr val="000000"/>
                          </a:solidFill>
                          <a:effectLst/>
                          <a:latin typeface="+mn-lt"/>
                        </a:rPr>
                        <a:t>GR</a:t>
                      </a:r>
                      <a:endParaRPr lang="en-US" sz="1800" dirty="0">
                        <a:effectLst/>
                        <a:latin typeface="+mn-lt"/>
                      </a:endParaRPr>
                    </a:p>
                  </a:txBody>
                  <a:tcPr anchor="ctr"/>
                </a:tc>
                <a:extLst>
                  <a:ext uri="{0D108BD9-81ED-4DB2-BD59-A6C34878D82A}">
                    <a16:rowId xmlns:a16="http://schemas.microsoft.com/office/drawing/2014/main" val="3864064339"/>
                  </a:ext>
                </a:extLst>
              </a:tr>
              <a:tr h="284982">
                <a:tc>
                  <a:txBody>
                    <a:bodyPr/>
                    <a:lstStyle/>
                    <a:p>
                      <a:r>
                        <a:rPr lang="en-AU" sz="1800" b="1" dirty="0" err="1">
                          <a:latin typeface="+mn-lt"/>
                        </a:rPr>
                        <a:t>Tên</a:t>
                      </a:r>
                      <a:r>
                        <a:rPr lang="en-AU" sz="1800" b="1" dirty="0">
                          <a:latin typeface="+mn-lt"/>
                        </a:rPr>
                        <a:t> </a:t>
                      </a:r>
                      <a:r>
                        <a:rPr lang="en-AU" sz="1800" b="1" dirty="0" err="1">
                          <a:latin typeface="+mn-lt"/>
                        </a:rPr>
                        <a:t>nhánh</a:t>
                      </a:r>
                      <a:r>
                        <a:rPr lang="en-AU" sz="1800" b="1" dirty="0">
                          <a:latin typeface="+mn-lt"/>
                        </a:rPr>
                        <a:t> </a:t>
                      </a:r>
                      <a:r>
                        <a:rPr lang="en-AU" sz="1800" b="1" dirty="0" err="1">
                          <a:latin typeface="+mn-lt"/>
                        </a:rPr>
                        <a:t>theo</a:t>
                      </a:r>
                      <a:r>
                        <a:rPr lang="en-AU" sz="1800" b="1" dirty="0">
                          <a:latin typeface="+mn-lt"/>
                        </a:rPr>
                        <a:t> </a:t>
                      </a:r>
                      <a:r>
                        <a:rPr lang="en-AU" sz="1800" b="1" dirty="0" err="1">
                          <a:latin typeface="+mn-lt"/>
                        </a:rPr>
                        <a:t>NextStrain</a:t>
                      </a:r>
                      <a:endParaRPr lang="en-AU" sz="1800" b="1" dirty="0">
                        <a:latin typeface="+mn-lt"/>
                      </a:endParaRPr>
                    </a:p>
                  </a:txBody>
                  <a:tcPr marL="68580" marR="68580" marT="34290" marB="34290" anchor="ctr"/>
                </a:tc>
                <a:tc>
                  <a:txBody>
                    <a:bodyPr/>
                    <a:lstStyle/>
                    <a:p>
                      <a:pPr algn="ctr"/>
                      <a:r>
                        <a:rPr lang="en-US" sz="1800" b="0" i="0" dirty="0">
                          <a:solidFill>
                            <a:srgbClr val="000000"/>
                          </a:solidFill>
                          <a:effectLst/>
                          <a:latin typeface="+mn-lt"/>
                        </a:rPr>
                        <a:t>20I/501Y.V1 </a:t>
                      </a:r>
                      <a:endParaRPr lang="en-US" sz="1800" dirty="0">
                        <a:effectLst/>
                        <a:latin typeface="+mn-lt"/>
                      </a:endParaRPr>
                    </a:p>
                  </a:txBody>
                  <a:tcPr anchor="ctr"/>
                </a:tc>
                <a:tc>
                  <a:txBody>
                    <a:bodyPr/>
                    <a:lstStyle/>
                    <a:p>
                      <a:pPr algn="ctr"/>
                      <a:r>
                        <a:rPr lang="en-US" sz="1800" b="0" i="0" dirty="0">
                          <a:solidFill>
                            <a:srgbClr val="000000"/>
                          </a:solidFill>
                          <a:effectLst/>
                          <a:latin typeface="+mn-lt"/>
                        </a:rPr>
                        <a:t>20H/501Y.V2 </a:t>
                      </a:r>
                      <a:endParaRPr lang="en-US" sz="1800" dirty="0">
                        <a:effectLst/>
                        <a:latin typeface="+mn-lt"/>
                      </a:endParaRPr>
                    </a:p>
                  </a:txBody>
                  <a:tcPr anchor="ctr"/>
                </a:tc>
                <a:tc>
                  <a:txBody>
                    <a:bodyPr/>
                    <a:lstStyle/>
                    <a:p>
                      <a:pPr algn="ctr"/>
                      <a:r>
                        <a:rPr lang="en-US" sz="1800" b="0" i="0" dirty="0">
                          <a:solidFill>
                            <a:srgbClr val="000000"/>
                          </a:solidFill>
                          <a:effectLst/>
                          <a:latin typeface="+mn-lt"/>
                        </a:rPr>
                        <a:t>20J/501Y.V3</a:t>
                      </a:r>
                      <a:endParaRPr lang="en-US" sz="1800" dirty="0">
                        <a:effectLst/>
                        <a:latin typeface="+mn-lt"/>
                      </a:endParaRPr>
                    </a:p>
                  </a:txBody>
                  <a:tcPr anchor="ctr"/>
                </a:tc>
                <a:extLst>
                  <a:ext uri="{0D108BD9-81ED-4DB2-BD59-A6C34878D82A}">
                    <a16:rowId xmlns:a16="http://schemas.microsoft.com/office/drawing/2014/main" val="2099318344"/>
                  </a:ext>
                </a:extLst>
              </a:tr>
              <a:tr h="265552">
                <a:tc>
                  <a:txBody>
                    <a:bodyPr/>
                    <a:lstStyle/>
                    <a:p>
                      <a:r>
                        <a:rPr lang="en-AU" sz="1800" b="1" dirty="0" err="1">
                          <a:latin typeface="+mn-lt"/>
                        </a:rPr>
                        <a:t>Tên</a:t>
                      </a:r>
                      <a:r>
                        <a:rPr lang="en-AU" sz="1800" b="1" dirty="0">
                          <a:latin typeface="+mn-lt"/>
                        </a:rPr>
                        <a:t> </a:t>
                      </a:r>
                      <a:r>
                        <a:rPr lang="en-AU" sz="1800" b="1" dirty="0" err="1">
                          <a:latin typeface="+mn-lt"/>
                        </a:rPr>
                        <a:t>khác</a:t>
                      </a:r>
                      <a:endParaRPr lang="en-AU" sz="1800" b="1" dirty="0">
                        <a:latin typeface="+mn-lt"/>
                      </a:endParaRPr>
                    </a:p>
                  </a:txBody>
                  <a:tcPr marL="68580" marR="68580" marT="34290" marB="34290" anchor="ctr"/>
                </a:tc>
                <a:tc>
                  <a:txBody>
                    <a:bodyPr/>
                    <a:lstStyle/>
                    <a:p>
                      <a:pPr algn="ctr"/>
                      <a:r>
                        <a:rPr lang="en-AU" sz="1800" dirty="0">
                          <a:latin typeface="+mn-lt"/>
                        </a:rPr>
                        <a:t>VOC 202012/01</a:t>
                      </a:r>
                    </a:p>
                  </a:txBody>
                  <a:tcPr marL="68580" marR="68580" marT="34290" marB="34290"/>
                </a:tc>
                <a:tc>
                  <a:txBody>
                    <a:bodyPr/>
                    <a:lstStyle/>
                    <a:p>
                      <a:pPr algn="ctr"/>
                      <a:r>
                        <a:rPr lang="en-AU" sz="1800" dirty="0">
                          <a:latin typeface="+mn-lt"/>
                        </a:rPr>
                        <a:t>501Y.V2</a:t>
                      </a:r>
                    </a:p>
                  </a:txBody>
                  <a:tcPr marL="68580" marR="68580" marT="34290" marB="34290"/>
                </a:tc>
                <a:tc>
                  <a:txBody>
                    <a:bodyPr/>
                    <a:lstStyle/>
                    <a:p>
                      <a:pPr algn="ctr"/>
                      <a:r>
                        <a:rPr lang="en-AU" sz="1800" dirty="0">
                          <a:latin typeface="+mn-lt"/>
                        </a:rPr>
                        <a:t>501Y.V3</a:t>
                      </a:r>
                    </a:p>
                  </a:txBody>
                  <a:tcPr marL="68580" marR="68580" marT="34290" marB="34290"/>
                </a:tc>
                <a:extLst>
                  <a:ext uri="{0D108BD9-81ED-4DB2-BD59-A6C34878D82A}">
                    <a16:rowId xmlns:a16="http://schemas.microsoft.com/office/drawing/2014/main" val="1632318883"/>
                  </a:ext>
                </a:extLst>
              </a:tr>
              <a:tr h="283822">
                <a:tc>
                  <a:txBody>
                    <a:bodyPr/>
                    <a:lstStyle/>
                    <a:p>
                      <a:r>
                        <a:rPr lang="en-AU" sz="1800" b="1" dirty="0">
                          <a:latin typeface="+mn-lt"/>
                        </a:rPr>
                        <a:t>Th</a:t>
                      </a:r>
                      <a:r>
                        <a:rPr lang="en-US" sz="1800" b="1" dirty="0" err="1">
                          <a:latin typeface="+mn-lt"/>
                        </a:rPr>
                        <a:t>ời</a:t>
                      </a:r>
                      <a:r>
                        <a:rPr lang="en-US" sz="1800" b="1" dirty="0">
                          <a:latin typeface="+mn-lt"/>
                        </a:rPr>
                        <a:t> </a:t>
                      </a:r>
                      <a:r>
                        <a:rPr lang="en-US" sz="1800" b="1" dirty="0" err="1">
                          <a:latin typeface="+mn-lt"/>
                        </a:rPr>
                        <a:t>điểm</a:t>
                      </a:r>
                      <a:r>
                        <a:rPr lang="en-US" sz="1800" b="1" dirty="0">
                          <a:latin typeface="+mn-lt"/>
                        </a:rPr>
                        <a:t> </a:t>
                      </a:r>
                      <a:r>
                        <a:rPr lang="en-US" sz="1800" b="1" dirty="0" err="1">
                          <a:latin typeface="+mn-lt"/>
                        </a:rPr>
                        <a:t>phát</a:t>
                      </a:r>
                      <a:r>
                        <a:rPr lang="en-US" sz="1800" b="1" dirty="0">
                          <a:latin typeface="+mn-lt"/>
                        </a:rPr>
                        <a:t> </a:t>
                      </a:r>
                      <a:r>
                        <a:rPr lang="en-US" sz="1800" b="1" dirty="0" err="1">
                          <a:latin typeface="+mn-lt"/>
                        </a:rPr>
                        <a:t>hiện</a:t>
                      </a:r>
                      <a:r>
                        <a:rPr lang="en-US" sz="1800" b="1" dirty="0">
                          <a:latin typeface="+mn-lt"/>
                        </a:rPr>
                        <a:t> </a:t>
                      </a:r>
                      <a:r>
                        <a:rPr lang="en-US" sz="1800" b="1" dirty="0" err="1">
                          <a:latin typeface="+mn-lt"/>
                        </a:rPr>
                        <a:t>đầu</a:t>
                      </a:r>
                      <a:r>
                        <a:rPr lang="en-US" sz="1800" b="1" dirty="0">
                          <a:latin typeface="+mn-lt"/>
                        </a:rPr>
                        <a:t> </a:t>
                      </a:r>
                      <a:r>
                        <a:rPr lang="en-US" sz="1800" b="1" dirty="0" err="1">
                          <a:latin typeface="+mn-lt"/>
                        </a:rPr>
                        <a:t>tiên</a:t>
                      </a:r>
                      <a:endParaRPr lang="en-AU" sz="1800" b="1" dirty="0">
                        <a:latin typeface="+mn-lt"/>
                      </a:endParaRPr>
                    </a:p>
                  </a:txBody>
                  <a:tcPr marL="68580" marR="68580" marT="34290" marB="34290" anchor="ctr"/>
                </a:tc>
                <a:tc>
                  <a:txBody>
                    <a:bodyPr/>
                    <a:lstStyle/>
                    <a:p>
                      <a:pPr algn="ctr"/>
                      <a:r>
                        <a:rPr lang="en-AU" sz="1800" dirty="0">
                          <a:latin typeface="+mn-lt"/>
                        </a:rPr>
                        <a:t>9/2020</a:t>
                      </a:r>
                    </a:p>
                  </a:txBody>
                  <a:tcPr marL="68580" marR="68580" marT="34290" marB="34290"/>
                </a:tc>
                <a:tc>
                  <a:txBody>
                    <a:bodyPr/>
                    <a:lstStyle/>
                    <a:p>
                      <a:pPr algn="ctr"/>
                      <a:r>
                        <a:rPr lang="en-AU" sz="1800" dirty="0">
                          <a:latin typeface="+mn-lt"/>
                        </a:rPr>
                        <a:t>8/2020</a:t>
                      </a:r>
                    </a:p>
                  </a:txBody>
                  <a:tcPr marL="68580" marR="68580" marT="34290" marB="34290"/>
                </a:tc>
                <a:tc>
                  <a:txBody>
                    <a:bodyPr/>
                    <a:lstStyle/>
                    <a:p>
                      <a:pPr algn="ctr"/>
                      <a:r>
                        <a:rPr lang="en-AU" sz="1800" dirty="0">
                          <a:latin typeface="+mn-lt"/>
                        </a:rPr>
                        <a:t>12/2020</a:t>
                      </a:r>
                    </a:p>
                  </a:txBody>
                  <a:tcPr marL="68580" marR="68580" marT="34290" marB="34290"/>
                </a:tc>
                <a:extLst>
                  <a:ext uri="{0D108BD9-81ED-4DB2-BD59-A6C34878D82A}">
                    <a16:rowId xmlns:a16="http://schemas.microsoft.com/office/drawing/2014/main" val="2115438171"/>
                  </a:ext>
                </a:extLst>
              </a:tr>
              <a:tr h="1528541">
                <a:tc>
                  <a:txBody>
                    <a:bodyPr/>
                    <a:lstStyle/>
                    <a:p>
                      <a:r>
                        <a:rPr lang="en-US" sz="1800" b="1" i="0" dirty="0" err="1">
                          <a:solidFill>
                            <a:srgbClr val="000000"/>
                          </a:solidFill>
                          <a:effectLst/>
                          <a:latin typeface="+mn-lt"/>
                        </a:rPr>
                        <a:t>Đột</a:t>
                      </a:r>
                      <a:r>
                        <a:rPr lang="en-US" sz="1800" b="1" i="0" dirty="0">
                          <a:solidFill>
                            <a:srgbClr val="000000"/>
                          </a:solidFill>
                          <a:effectLst/>
                          <a:latin typeface="+mn-lt"/>
                        </a:rPr>
                        <a:t> </a:t>
                      </a:r>
                      <a:r>
                        <a:rPr lang="en-US" sz="1800" b="1" i="0" dirty="0" err="1">
                          <a:solidFill>
                            <a:srgbClr val="000000"/>
                          </a:solidFill>
                          <a:effectLst/>
                          <a:latin typeface="+mn-lt"/>
                        </a:rPr>
                        <a:t>biến</a:t>
                      </a:r>
                      <a:r>
                        <a:rPr lang="en-US" sz="1800" b="1" i="0" dirty="0">
                          <a:solidFill>
                            <a:srgbClr val="000000"/>
                          </a:solidFill>
                          <a:effectLst/>
                          <a:latin typeface="+mn-lt"/>
                        </a:rPr>
                        <a:t> Protein </a:t>
                      </a:r>
                      <a:r>
                        <a:rPr lang="en-US" sz="1800" b="1" i="0" dirty="0" err="1">
                          <a:solidFill>
                            <a:srgbClr val="000000"/>
                          </a:solidFill>
                          <a:effectLst/>
                          <a:latin typeface="+mn-lt"/>
                        </a:rPr>
                        <a:t>hình</a:t>
                      </a:r>
                      <a:r>
                        <a:rPr lang="en-US" sz="1800" b="1" i="0" dirty="0">
                          <a:solidFill>
                            <a:srgbClr val="000000"/>
                          </a:solidFill>
                          <a:effectLst/>
                          <a:latin typeface="+mn-lt"/>
                        </a:rPr>
                        <a:t> gai </a:t>
                      </a:r>
                      <a:r>
                        <a:rPr lang="en-US" sz="1800" b="1" i="0" dirty="0" err="1">
                          <a:solidFill>
                            <a:srgbClr val="000000"/>
                          </a:solidFill>
                          <a:effectLst/>
                          <a:latin typeface="+mn-lt"/>
                        </a:rPr>
                        <a:t>chính</a:t>
                      </a:r>
                      <a:endParaRPr lang="en-US" sz="1800" b="1" dirty="0">
                        <a:effectLst/>
                        <a:latin typeface="+mn-lt"/>
                      </a:endParaRPr>
                    </a:p>
                  </a:txBody>
                  <a:tcPr anchor="ctr"/>
                </a:tc>
                <a:tc>
                  <a:txBody>
                    <a:bodyPr/>
                    <a:lstStyle/>
                    <a:p>
                      <a:pPr marL="285750" indent="-285750" algn="ctr">
                        <a:buFont typeface="Arial" panose="020B0604020202020204" pitchFamily="34" charset="0"/>
                        <a:buChar char="•"/>
                      </a:pPr>
                      <a:r>
                        <a:rPr lang="pt-BR" sz="1800" b="0" i="0" dirty="0">
                          <a:solidFill>
                            <a:srgbClr val="000000"/>
                          </a:solidFill>
                          <a:effectLst/>
                          <a:latin typeface="+mn-lt"/>
                        </a:rPr>
                        <a:t>Xóa đoạn 69-70</a:t>
                      </a:r>
                    </a:p>
                    <a:p>
                      <a:pPr marL="285750" indent="-285750" algn="ctr">
                        <a:buFont typeface="Arial" panose="020B0604020202020204" pitchFamily="34" charset="0"/>
                        <a:buChar char="•"/>
                      </a:pPr>
                      <a:r>
                        <a:rPr lang="pt-BR" sz="1800" b="0" i="0" dirty="0">
                          <a:solidFill>
                            <a:srgbClr val="000000"/>
                          </a:solidFill>
                          <a:effectLst/>
                          <a:latin typeface="+mn-lt"/>
                        </a:rPr>
                        <a:t>Xóa đoạn 144</a:t>
                      </a:r>
                    </a:p>
                    <a:p>
                      <a:pPr marL="285750" indent="-285750" algn="ctr">
                        <a:buFont typeface="Arial" panose="020B0604020202020204" pitchFamily="34" charset="0"/>
                        <a:buChar char="•"/>
                      </a:pPr>
                      <a:r>
                        <a:rPr lang="pt-BR" sz="1800" b="1" i="0" dirty="0">
                          <a:solidFill>
                            <a:srgbClr val="000000"/>
                          </a:solidFill>
                          <a:effectLst/>
                          <a:latin typeface="+mn-lt"/>
                        </a:rPr>
                        <a:t> N501Y</a:t>
                      </a:r>
                      <a:endParaRPr lang="pt-BR" sz="1800" b="0" i="0" dirty="0">
                        <a:solidFill>
                          <a:srgbClr val="000000"/>
                        </a:solidFill>
                        <a:effectLst/>
                        <a:latin typeface="+mn-lt"/>
                      </a:endParaRPr>
                    </a:p>
                    <a:p>
                      <a:pPr marL="285750" indent="-285750" algn="ctr">
                        <a:buFont typeface="Arial" panose="020B0604020202020204" pitchFamily="34" charset="0"/>
                        <a:buChar char="•"/>
                      </a:pPr>
                      <a:r>
                        <a:rPr lang="pt-BR" sz="1800" b="0" i="0" dirty="0">
                          <a:solidFill>
                            <a:srgbClr val="000000"/>
                          </a:solidFill>
                          <a:effectLst/>
                          <a:latin typeface="+mn-lt"/>
                        </a:rPr>
                        <a:t>A5700</a:t>
                      </a:r>
                    </a:p>
                    <a:p>
                      <a:pPr marL="285750" indent="-285750" algn="ctr">
                        <a:buFont typeface="Arial" panose="020B0604020202020204" pitchFamily="34" charset="0"/>
                        <a:buChar char="•"/>
                      </a:pPr>
                      <a:r>
                        <a:rPr lang="pt-BR" sz="1800" b="0" i="0" dirty="0">
                          <a:solidFill>
                            <a:srgbClr val="000000"/>
                          </a:solidFill>
                          <a:effectLst/>
                          <a:latin typeface="+mn-lt"/>
                        </a:rPr>
                        <a:t>D614G</a:t>
                      </a:r>
                    </a:p>
                    <a:p>
                      <a:pPr marL="285750" indent="-285750" algn="ctr">
                        <a:buFont typeface="Arial" panose="020B0604020202020204" pitchFamily="34" charset="0"/>
                        <a:buChar char="•"/>
                      </a:pPr>
                      <a:r>
                        <a:rPr lang="pt-BR" sz="1800" b="0" i="0" dirty="0">
                          <a:solidFill>
                            <a:srgbClr val="000000"/>
                          </a:solidFill>
                          <a:effectLst/>
                          <a:latin typeface="+mn-lt"/>
                        </a:rPr>
                        <a:t>P681H</a:t>
                      </a:r>
                      <a:endParaRPr lang="pt-BR" sz="1800" dirty="0">
                        <a:effectLst/>
                        <a:latin typeface="+mn-lt"/>
                      </a:endParaRPr>
                    </a:p>
                  </a:txBody>
                  <a:tcPr anchor="ctr"/>
                </a:tc>
                <a:tc>
                  <a:txBody>
                    <a:bodyPr/>
                    <a:lstStyle/>
                    <a:p>
                      <a:pPr marL="285750" indent="-285750" algn="ctr">
                        <a:buFont typeface="Arial" panose="020B0604020202020204" pitchFamily="34" charset="0"/>
                        <a:buChar char="•"/>
                      </a:pPr>
                      <a:r>
                        <a:rPr lang="pt-BR" sz="1800" b="0" i="0" dirty="0">
                          <a:solidFill>
                            <a:srgbClr val="000000"/>
                          </a:solidFill>
                          <a:effectLst/>
                          <a:latin typeface="+mn-lt"/>
                        </a:rPr>
                        <a:t>Xóa đoạn L242/A243/L244</a:t>
                      </a:r>
                    </a:p>
                    <a:p>
                      <a:pPr marL="285750" indent="-285750" algn="ctr">
                        <a:buFont typeface="Arial" panose="020B0604020202020204" pitchFamily="34" charset="0"/>
                        <a:buChar char="•"/>
                      </a:pPr>
                      <a:r>
                        <a:rPr lang="pt-BR" sz="1800" b="1" i="0" dirty="0">
                          <a:solidFill>
                            <a:srgbClr val="000000"/>
                          </a:solidFill>
                          <a:effectLst/>
                          <a:latin typeface="+mn-lt"/>
                        </a:rPr>
                        <a:t>N501Y</a:t>
                      </a:r>
                      <a:endParaRPr lang="pt-BR" sz="1800" b="0" i="0" dirty="0">
                        <a:solidFill>
                          <a:srgbClr val="000000"/>
                        </a:solidFill>
                        <a:effectLst/>
                        <a:latin typeface="+mn-lt"/>
                      </a:endParaRPr>
                    </a:p>
                    <a:p>
                      <a:pPr marL="285750" indent="-285750" algn="ctr">
                        <a:buFont typeface="Arial" panose="020B0604020202020204" pitchFamily="34" charset="0"/>
                        <a:buChar char="•"/>
                      </a:pPr>
                      <a:r>
                        <a:rPr lang="pt-BR" sz="1800" b="0" i="0" dirty="0">
                          <a:solidFill>
                            <a:srgbClr val="000000"/>
                          </a:solidFill>
                          <a:effectLst/>
                          <a:latin typeface="+mn-lt"/>
                        </a:rPr>
                        <a:t>D614G</a:t>
                      </a:r>
                    </a:p>
                    <a:p>
                      <a:pPr marL="285750" indent="-285750" algn="ctr">
                        <a:buFont typeface="Arial" panose="020B0604020202020204" pitchFamily="34" charset="0"/>
                        <a:buChar char="•"/>
                      </a:pPr>
                      <a:r>
                        <a:rPr lang="pt-BR" sz="1800" b="1" i="0" dirty="0">
                          <a:solidFill>
                            <a:srgbClr val="000000"/>
                          </a:solidFill>
                          <a:effectLst/>
                          <a:latin typeface="+mn-lt"/>
                        </a:rPr>
                        <a:t>E484K</a:t>
                      </a:r>
                      <a:endParaRPr lang="pt-BR" sz="1800" b="0" i="0" dirty="0">
                        <a:solidFill>
                          <a:srgbClr val="000000"/>
                        </a:solidFill>
                        <a:effectLst/>
                        <a:latin typeface="+mn-lt"/>
                      </a:endParaRPr>
                    </a:p>
                    <a:p>
                      <a:pPr marL="285750" indent="-285750" algn="ctr">
                        <a:buFont typeface="Arial" panose="020B0604020202020204" pitchFamily="34" charset="0"/>
                        <a:buChar char="•"/>
                      </a:pPr>
                      <a:r>
                        <a:rPr lang="pt-BR" sz="1800" b="0" i="0" dirty="0">
                          <a:solidFill>
                            <a:srgbClr val="000000"/>
                          </a:solidFill>
                          <a:effectLst/>
                          <a:latin typeface="+mn-lt"/>
                        </a:rPr>
                        <a:t>K417N</a:t>
                      </a:r>
                      <a:endParaRPr lang="pt-BR" sz="1800" dirty="0">
                        <a:effectLst/>
                        <a:latin typeface="+mn-lt"/>
                      </a:endParaRPr>
                    </a:p>
                  </a:txBody>
                  <a:tcPr anchor="ctr"/>
                </a:tc>
                <a:tc>
                  <a:txBody>
                    <a:bodyPr/>
                    <a:lstStyle/>
                    <a:p>
                      <a:pPr marL="285750" indent="-285750" algn="ctr">
                        <a:buFont typeface="Arial" panose="020B0604020202020204" pitchFamily="34" charset="0"/>
                        <a:buChar char="•"/>
                      </a:pPr>
                      <a:r>
                        <a:rPr lang="en-US" sz="1800" b="1" i="0" dirty="0">
                          <a:solidFill>
                            <a:srgbClr val="000000"/>
                          </a:solidFill>
                          <a:effectLst/>
                          <a:latin typeface="+mn-lt"/>
                        </a:rPr>
                        <a:t>N501Y</a:t>
                      </a:r>
                      <a:endParaRPr lang="en-US" sz="1800" b="0" i="0" dirty="0">
                        <a:solidFill>
                          <a:srgbClr val="000000"/>
                        </a:solidFill>
                        <a:effectLst/>
                        <a:latin typeface="+mn-lt"/>
                      </a:endParaRPr>
                    </a:p>
                    <a:p>
                      <a:pPr marL="285750" indent="-285750" algn="ctr">
                        <a:buFont typeface="Arial" panose="020B0604020202020204" pitchFamily="34" charset="0"/>
                        <a:buChar char="•"/>
                      </a:pPr>
                      <a:r>
                        <a:rPr lang="en-US" sz="1800" b="0" i="0" dirty="0">
                          <a:solidFill>
                            <a:srgbClr val="000000"/>
                          </a:solidFill>
                          <a:effectLst/>
                          <a:latin typeface="+mn-lt"/>
                        </a:rPr>
                        <a:t>D614G</a:t>
                      </a:r>
                    </a:p>
                    <a:p>
                      <a:pPr marL="285750" indent="-285750" algn="ctr">
                        <a:buFont typeface="Arial" panose="020B0604020202020204" pitchFamily="34" charset="0"/>
                        <a:buChar char="•"/>
                      </a:pPr>
                      <a:r>
                        <a:rPr lang="en-US" sz="1800" b="1" i="0" dirty="0">
                          <a:solidFill>
                            <a:srgbClr val="000000"/>
                          </a:solidFill>
                          <a:effectLst/>
                          <a:latin typeface="+mn-lt"/>
                        </a:rPr>
                        <a:t>E484K</a:t>
                      </a:r>
                      <a:br>
                        <a:rPr lang="en-US" sz="1800" b="0" i="0" dirty="0">
                          <a:solidFill>
                            <a:srgbClr val="000000"/>
                          </a:solidFill>
                          <a:effectLst/>
                          <a:latin typeface="+mn-lt"/>
                        </a:rPr>
                      </a:br>
                      <a:r>
                        <a:rPr lang="en-US" sz="1800" b="0" i="0" dirty="0">
                          <a:solidFill>
                            <a:srgbClr val="000000"/>
                          </a:solidFill>
                          <a:effectLst/>
                          <a:latin typeface="+mn-lt"/>
                        </a:rPr>
                        <a:t>K417N</a:t>
                      </a:r>
                      <a:endParaRPr lang="en-US" sz="1800" dirty="0">
                        <a:effectLst/>
                        <a:latin typeface="+mn-lt"/>
                      </a:endParaRPr>
                    </a:p>
                  </a:txBody>
                  <a:tcPr anchor="ctr"/>
                </a:tc>
                <a:extLst>
                  <a:ext uri="{0D108BD9-81ED-4DB2-BD59-A6C34878D82A}">
                    <a16:rowId xmlns:a16="http://schemas.microsoft.com/office/drawing/2014/main" val="1941085872"/>
                  </a:ext>
                </a:extLst>
              </a:tr>
              <a:tr h="640080">
                <a:tc>
                  <a:txBody>
                    <a:bodyPr/>
                    <a:lstStyle/>
                    <a:p>
                      <a:r>
                        <a:rPr lang="en-US" sz="1800" b="1" dirty="0" err="1">
                          <a:effectLst/>
                          <a:latin typeface="+mn-lt"/>
                        </a:rPr>
                        <a:t>Các</a:t>
                      </a:r>
                      <a:r>
                        <a:rPr lang="en-US" sz="1800" b="1" dirty="0">
                          <a:effectLst/>
                          <a:latin typeface="+mn-lt"/>
                        </a:rPr>
                        <a:t> </a:t>
                      </a:r>
                      <a:r>
                        <a:rPr lang="en-US" sz="1800" b="1" dirty="0" err="1">
                          <a:effectLst/>
                          <a:latin typeface="+mn-lt"/>
                        </a:rPr>
                        <a:t>đột</a:t>
                      </a:r>
                      <a:r>
                        <a:rPr lang="en-US" sz="1800" b="1" dirty="0">
                          <a:effectLst/>
                          <a:latin typeface="+mn-lt"/>
                        </a:rPr>
                        <a:t> </a:t>
                      </a:r>
                      <a:r>
                        <a:rPr lang="en-US" sz="1800" b="1" dirty="0" err="1">
                          <a:effectLst/>
                          <a:latin typeface="+mn-lt"/>
                        </a:rPr>
                        <a:t>biến</a:t>
                      </a:r>
                      <a:r>
                        <a:rPr lang="en-US" sz="1800" b="1" dirty="0">
                          <a:effectLst/>
                          <a:latin typeface="+mn-lt"/>
                        </a:rPr>
                        <a:t> </a:t>
                      </a:r>
                      <a:r>
                        <a:rPr lang="en-US" sz="1800" b="1" dirty="0" err="1">
                          <a:effectLst/>
                          <a:latin typeface="+mn-lt"/>
                        </a:rPr>
                        <a:t>chính</a:t>
                      </a:r>
                      <a:r>
                        <a:rPr lang="en-US" sz="1800" b="1" dirty="0">
                          <a:effectLst/>
                          <a:latin typeface="+mn-lt"/>
                        </a:rPr>
                        <a:t> </a:t>
                      </a:r>
                      <a:r>
                        <a:rPr lang="en-US" sz="1800" b="1" dirty="0" err="1">
                          <a:effectLst/>
                          <a:latin typeface="+mn-lt"/>
                        </a:rPr>
                        <a:t>khác</a:t>
                      </a:r>
                      <a:endParaRPr lang="en-US" sz="1800" b="1" dirty="0">
                        <a:effectLst/>
                        <a:latin typeface="+mn-lt"/>
                      </a:endParaRPr>
                    </a:p>
                  </a:txBody>
                  <a:tcPr anchor="ctr"/>
                </a:tc>
                <a:tc gridSpan="3">
                  <a:txBody>
                    <a:bodyPr/>
                    <a:lstStyle/>
                    <a:p>
                      <a:pPr algn="ctr"/>
                      <a:r>
                        <a:rPr lang="en-US" sz="1800" b="0" i="0" dirty="0" err="1">
                          <a:solidFill>
                            <a:srgbClr val="000000"/>
                          </a:solidFill>
                          <a:effectLst/>
                          <a:latin typeface="+mn-lt"/>
                        </a:rPr>
                        <a:t>Xóa</a:t>
                      </a:r>
                      <a:r>
                        <a:rPr lang="en-US" sz="1800" b="0" i="0" dirty="0">
                          <a:solidFill>
                            <a:srgbClr val="000000"/>
                          </a:solidFill>
                          <a:effectLst/>
                          <a:latin typeface="+mn-lt"/>
                        </a:rPr>
                        <a:t> </a:t>
                      </a:r>
                      <a:r>
                        <a:rPr lang="en-US" sz="1800" b="0" i="0" dirty="0" err="1">
                          <a:solidFill>
                            <a:srgbClr val="000000"/>
                          </a:solidFill>
                          <a:effectLst/>
                          <a:latin typeface="+mn-lt"/>
                        </a:rPr>
                        <a:t>đoạn</a:t>
                      </a:r>
                      <a:r>
                        <a:rPr lang="en-US" sz="1800" b="0" i="0" dirty="0">
                          <a:solidFill>
                            <a:srgbClr val="000000"/>
                          </a:solidFill>
                          <a:effectLst/>
                          <a:latin typeface="+mn-lt"/>
                        </a:rPr>
                        <a:t> S106/G107/F108 </a:t>
                      </a:r>
                      <a:r>
                        <a:rPr lang="en-US" sz="1800" b="0" i="0" dirty="0" err="1">
                          <a:solidFill>
                            <a:srgbClr val="000000"/>
                          </a:solidFill>
                          <a:effectLst/>
                          <a:latin typeface="+mn-lt"/>
                        </a:rPr>
                        <a:t>trong</a:t>
                      </a:r>
                      <a:r>
                        <a:rPr lang="en-US" sz="1800" b="0" i="0" dirty="0">
                          <a:solidFill>
                            <a:srgbClr val="000000"/>
                          </a:solidFill>
                          <a:effectLst/>
                          <a:latin typeface="+mn-lt"/>
                        </a:rPr>
                        <a:t> Protein phi </a:t>
                      </a:r>
                      <a:r>
                        <a:rPr lang="en-US" sz="1800" b="0" i="0" dirty="0" err="1">
                          <a:solidFill>
                            <a:srgbClr val="000000"/>
                          </a:solidFill>
                          <a:effectLst/>
                          <a:latin typeface="+mn-lt"/>
                        </a:rPr>
                        <a:t>cấu</a:t>
                      </a:r>
                      <a:r>
                        <a:rPr lang="en-US" sz="1800" b="0" i="0" dirty="0">
                          <a:solidFill>
                            <a:srgbClr val="000000"/>
                          </a:solidFill>
                          <a:effectLst/>
                          <a:latin typeface="+mn-lt"/>
                        </a:rPr>
                        <a:t> </a:t>
                      </a:r>
                      <a:r>
                        <a:rPr lang="en-US" sz="1800" b="0" i="0" dirty="0" err="1">
                          <a:solidFill>
                            <a:srgbClr val="000000"/>
                          </a:solidFill>
                          <a:effectLst/>
                          <a:latin typeface="+mn-lt"/>
                        </a:rPr>
                        <a:t>trúc</a:t>
                      </a:r>
                      <a:r>
                        <a:rPr lang="en-US" sz="1800" b="0" i="0" dirty="0">
                          <a:solidFill>
                            <a:srgbClr val="000000"/>
                          </a:solidFill>
                          <a:effectLst/>
                          <a:latin typeface="+mn-lt"/>
                        </a:rPr>
                        <a:t> 6 (NSP 6)</a:t>
                      </a:r>
                      <a:endParaRPr lang="en-US" sz="1800" dirty="0">
                        <a:effectLst/>
                        <a:latin typeface="+mn-lt"/>
                      </a:endParaRPr>
                    </a:p>
                  </a:txBody>
                  <a:tcPr anchor="ctr"/>
                </a:tc>
                <a:tc hMerge="1">
                  <a:txBody>
                    <a:bodyPr/>
                    <a:lstStyle/>
                    <a:p>
                      <a:endParaRPr lang="en-US" dirty="0">
                        <a:effectLst/>
                      </a:endParaRPr>
                    </a:p>
                  </a:txBody>
                  <a:tcPr anchor="ctr"/>
                </a:tc>
                <a:tc hMerge="1">
                  <a:txBody>
                    <a:bodyPr/>
                    <a:lstStyle/>
                    <a:p>
                      <a:endParaRPr lang="en-US" dirty="0">
                        <a:effectLst/>
                      </a:endParaRPr>
                    </a:p>
                  </a:txBody>
                  <a:tcPr anchor="ctr"/>
                </a:tc>
                <a:extLst>
                  <a:ext uri="{0D108BD9-81ED-4DB2-BD59-A6C34878D82A}">
                    <a16:rowId xmlns:a16="http://schemas.microsoft.com/office/drawing/2014/main" val="2115646583"/>
                  </a:ext>
                </a:extLst>
              </a:tr>
            </a:tbl>
          </a:graphicData>
        </a:graphic>
      </p:graphicFrame>
    </p:spTree>
    <p:extLst>
      <p:ext uri="{BB962C8B-B14F-4D97-AF65-F5344CB8AC3E}">
        <p14:creationId xmlns:p14="http://schemas.microsoft.com/office/powerpoint/2010/main" val="303163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62B6-1D2C-42BD-ACBB-E086D47A01B3}"/>
              </a:ext>
            </a:extLst>
          </p:cNvPr>
          <p:cNvSpPr>
            <a:spLocks noGrp="1"/>
          </p:cNvSpPr>
          <p:nvPr>
            <p:ph type="title"/>
          </p:nvPr>
        </p:nvSpPr>
        <p:spPr>
          <a:xfrm>
            <a:off x="228600" y="0"/>
            <a:ext cx="8915400" cy="1143000"/>
          </a:xfrm>
        </p:spPr>
        <p:txBody>
          <a:bodyPr>
            <a:normAutofit/>
          </a:bodyPr>
          <a:lstStyle/>
          <a:p>
            <a:r>
              <a:rPr lang="en-US" sz="3200" dirty="0" err="1">
                <a:latin typeface="Calibri" panose="020F0502020204030204" pitchFamily="34" charset="0"/>
              </a:rPr>
              <a:t>Sự</a:t>
            </a:r>
            <a:r>
              <a:rPr lang="en-US" sz="3200" dirty="0">
                <a:latin typeface="Calibri" panose="020F0502020204030204" pitchFamily="34" charset="0"/>
              </a:rPr>
              <a:t> </a:t>
            </a:r>
            <a:r>
              <a:rPr lang="en-US" sz="3200" dirty="0" err="1">
                <a:latin typeface="Calibri" panose="020F0502020204030204" pitchFamily="34" charset="0"/>
              </a:rPr>
              <a:t>đột</a:t>
            </a:r>
            <a:r>
              <a:rPr lang="en-US" sz="3200" dirty="0">
                <a:latin typeface="Calibri" panose="020F0502020204030204" pitchFamily="34" charset="0"/>
              </a:rPr>
              <a:t> </a:t>
            </a:r>
            <a:r>
              <a:rPr lang="en-US" sz="3200" dirty="0" err="1">
                <a:latin typeface="Calibri" panose="020F0502020204030204" pitchFamily="34" charset="0"/>
              </a:rPr>
              <a:t>biến</a:t>
            </a:r>
            <a:r>
              <a:rPr lang="en-US" sz="3200" dirty="0">
                <a:latin typeface="Calibri" panose="020F0502020204030204" pitchFamily="34" charset="0"/>
              </a:rPr>
              <a:t> </a:t>
            </a:r>
            <a:r>
              <a:rPr lang="en-US" sz="3200" dirty="0" err="1">
                <a:latin typeface="Calibri" panose="020F0502020204030204" pitchFamily="34" charset="0"/>
              </a:rPr>
              <a:t>của</a:t>
            </a:r>
            <a:r>
              <a:rPr lang="en-US" sz="3200" dirty="0">
                <a:latin typeface="Calibri" panose="020F0502020204030204" pitchFamily="34" charset="0"/>
              </a:rPr>
              <a:t> vi </a:t>
            </a:r>
            <a:r>
              <a:rPr lang="en-US" sz="3200" dirty="0" err="1">
                <a:latin typeface="Calibri" panose="020F0502020204030204" pitchFamily="34" charset="0"/>
              </a:rPr>
              <a:t>rút</a:t>
            </a:r>
            <a:r>
              <a:rPr lang="en-US" sz="3200" dirty="0">
                <a:latin typeface="Calibri" panose="020F0502020204030204" pitchFamily="34" charset="0"/>
              </a:rPr>
              <a:t> </a:t>
            </a:r>
            <a:r>
              <a:rPr lang="en-US" sz="3200" dirty="0" err="1">
                <a:latin typeface="Calibri" panose="020F0502020204030204" pitchFamily="34" charset="0"/>
              </a:rPr>
              <a:t>có</a:t>
            </a:r>
            <a:r>
              <a:rPr lang="en-US" sz="3200" dirty="0">
                <a:latin typeface="Calibri" panose="020F0502020204030204" pitchFamily="34" charset="0"/>
              </a:rPr>
              <a:t> </a:t>
            </a:r>
            <a:r>
              <a:rPr lang="en-US" sz="3200" dirty="0" err="1">
                <a:latin typeface="Calibri" panose="020F0502020204030204" pitchFamily="34" charset="0"/>
              </a:rPr>
              <a:t>tác</a:t>
            </a:r>
            <a:r>
              <a:rPr lang="en-US" sz="3200" dirty="0">
                <a:latin typeface="Calibri" panose="020F0502020204030204" pitchFamily="34" charset="0"/>
              </a:rPr>
              <a:t> </a:t>
            </a:r>
            <a:r>
              <a:rPr lang="en-US" sz="3200" dirty="0" err="1">
                <a:latin typeface="Calibri" panose="020F0502020204030204" pitchFamily="34" charset="0"/>
              </a:rPr>
              <a:t>động</a:t>
            </a:r>
            <a:r>
              <a:rPr lang="en-US" sz="3200" dirty="0">
                <a:latin typeface="Calibri" panose="020F0502020204030204" pitchFamily="34" charset="0"/>
              </a:rPr>
              <a:t> </a:t>
            </a:r>
            <a:r>
              <a:rPr lang="en-US" sz="3200" dirty="0" err="1">
                <a:latin typeface="Calibri" panose="020F0502020204030204" pitchFamily="34" charset="0"/>
              </a:rPr>
              <a:t>tới</a:t>
            </a:r>
            <a:r>
              <a:rPr lang="en-US" sz="3200" dirty="0">
                <a:latin typeface="Calibri" panose="020F0502020204030204" pitchFamily="34" charset="0"/>
              </a:rPr>
              <a:t> </a:t>
            </a:r>
            <a:r>
              <a:rPr lang="en-US" sz="3200" dirty="0" err="1">
                <a:latin typeface="Calibri" panose="020F0502020204030204" pitchFamily="34" charset="0"/>
              </a:rPr>
              <a:t>khả</a:t>
            </a:r>
            <a:r>
              <a:rPr lang="en-US" sz="3200" dirty="0">
                <a:latin typeface="Calibri" panose="020F0502020204030204" pitchFamily="34" charset="0"/>
              </a:rPr>
              <a:t> </a:t>
            </a:r>
            <a:r>
              <a:rPr lang="en-US" sz="3200" dirty="0" err="1">
                <a:latin typeface="Calibri" panose="020F0502020204030204" pitchFamily="34" charset="0"/>
              </a:rPr>
              <a:t>năng</a:t>
            </a:r>
            <a:r>
              <a:rPr lang="en-US" sz="3200" dirty="0">
                <a:latin typeface="Calibri" panose="020F0502020204030204" pitchFamily="34" charset="0"/>
              </a:rPr>
              <a:t> </a:t>
            </a:r>
            <a:r>
              <a:rPr lang="en-US" sz="3200" dirty="0" err="1">
                <a:latin typeface="Calibri" panose="020F0502020204030204" pitchFamily="34" charset="0"/>
              </a:rPr>
              <a:t>lây</a:t>
            </a:r>
            <a:r>
              <a:rPr lang="en-US" sz="3200" dirty="0">
                <a:latin typeface="Calibri" panose="020F0502020204030204" pitchFamily="34" charset="0"/>
              </a:rPr>
              <a:t> </a:t>
            </a:r>
            <a:r>
              <a:rPr lang="en-US" sz="3200" dirty="0" err="1">
                <a:latin typeface="Calibri" panose="020F0502020204030204" pitchFamily="34" charset="0"/>
              </a:rPr>
              <a:t>truyền</a:t>
            </a:r>
            <a:r>
              <a:rPr lang="en-US" sz="3200" dirty="0">
                <a:latin typeface="Calibri" panose="020F0502020204030204" pitchFamily="34" charset="0"/>
              </a:rPr>
              <a:t> và </a:t>
            </a:r>
            <a:r>
              <a:rPr lang="en-US" sz="3200" dirty="0" err="1">
                <a:latin typeface="Calibri" panose="020F0502020204030204" pitchFamily="34" charset="0"/>
              </a:rPr>
              <a:t>mức</a:t>
            </a:r>
            <a:r>
              <a:rPr lang="en-US" sz="3200" dirty="0">
                <a:latin typeface="Calibri" panose="020F0502020204030204" pitchFamily="34" charset="0"/>
              </a:rPr>
              <a:t> </a:t>
            </a:r>
            <a:r>
              <a:rPr lang="en-US" sz="3200" dirty="0" err="1">
                <a:latin typeface="Calibri" panose="020F0502020204030204" pitchFamily="34" charset="0"/>
              </a:rPr>
              <a:t>độ</a:t>
            </a:r>
            <a:r>
              <a:rPr lang="en-US" sz="3200" dirty="0">
                <a:latin typeface="Calibri" panose="020F0502020204030204" pitchFamily="34" charset="0"/>
              </a:rPr>
              <a:t> </a:t>
            </a:r>
            <a:r>
              <a:rPr lang="en-US" sz="3200" dirty="0" err="1">
                <a:latin typeface="Calibri" panose="020F0502020204030204" pitchFamily="34" charset="0"/>
              </a:rPr>
              <a:t>nghiệm</a:t>
            </a:r>
            <a:r>
              <a:rPr lang="en-US" sz="3200" dirty="0">
                <a:latin typeface="Calibri" panose="020F0502020204030204" pitchFamily="34" charset="0"/>
              </a:rPr>
              <a:t> </a:t>
            </a:r>
            <a:r>
              <a:rPr lang="en-US" sz="3200" dirty="0" err="1">
                <a:latin typeface="Calibri" panose="020F0502020204030204" pitchFamily="34" charset="0"/>
              </a:rPr>
              <a:t>trọng</a:t>
            </a:r>
            <a:r>
              <a:rPr lang="en-US" sz="3200" dirty="0">
                <a:latin typeface="Calibri" panose="020F0502020204030204" pitchFamily="34" charset="0"/>
              </a:rPr>
              <a:t> </a:t>
            </a:r>
            <a:r>
              <a:rPr lang="en-US" sz="3200" dirty="0" err="1">
                <a:latin typeface="Calibri" panose="020F0502020204030204" pitchFamily="34" charset="0"/>
              </a:rPr>
              <a:t>không</a:t>
            </a:r>
            <a:r>
              <a:rPr lang="en-US" sz="3200" dirty="0">
                <a:latin typeface="Calibri" panose="020F0502020204030204" pitchFamily="34" charset="0"/>
              </a:rPr>
              <a:t>?</a:t>
            </a:r>
            <a:endParaRPr lang="en-US" sz="3200" b="1" dirty="0">
              <a:solidFill>
                <a:schemeClr val="tx2"/>
              </a:solidFill>
              <a:latin typeface="Calibri" panose="020F0502020204030204" pitchFamily="34" charset="0"/>
            </a:endParaRPr>
          </a:p>
        </p:txBody>
      </p:sp>
      <p:sp>
        <p:nvSpPr>
          <p:cNvPr id="5" name="Content Placeholder 4">
            <a:extLst>
              <a:ext uri="{FF2B5EF4-FFF2-40B4-BE49-F238E27FC236}">
                <a16:creationId xmlns:a16="http://schemas.microsoft.com/office/drawing/2014/main" id="{F525F8BC-2B49-4EA7-AE8C-C9B3D9DF5CB5}"/>
              </a:ext>
            </a:extLst>
          </p:cNvPr>
          <p:cNvSpPr>
            <a:spLocks noGrp="1"/>
          </p:cNvSpPr>
          <p:nvPr>
            <p:ph idx="1"/>
          </p:nvPr>
        </p:nvSpPr>
        <p:spPr>
          <a:xfrm>
            <a:off x="395536" y="1338464"/>
            <a:ext cx="8229600" cy="648072"/>
          </a:xfrm>
        </p:spPr>
        <p:txBody>
          <a:bodyPr>
            <a:normAutofit fontScale="92500" lnSpcReduction="20000"/>
          </a:bodyPr>
          <a:lstStyle/>
          <a:p>
            <a:r>
              <a:rPr lang="en-US" sz="2400" dirty="0" err="1"/>
              <a:t>Thay</a:t>
            </a:r>
            <a:r>
              <a:rPr lang="en-US" sz="2400" dirty="0"/>
              <a:t> </a:t>
            </a:r>
            <a:r>
              <a:rPr lang="en-US" sz="2400" dirty="0" err="1"/>
              <a:t>đổi</a:t>
            </a:r>
            <a:r>
              <a:rPr lang="en-US" sz="2400" dirty="0"/>
              <a:t> </a:t>
            </a:r>
            <a:r>
              <a:rPr lang="en-US" sz="2400" dirty="0" err="1"/>
              <a:t>về</a:t>
            </a:r>
            <a:r>
              <a:rPr lang="en-US" sz="2400" dirty="0"/>
              <a:t> R</a:t>
            </a:r>
            <a:r>
              <a:rPr lang="en-US" sz="2400" baseline="-25000" dirty="0"/>
              <a:t>t</a:t>
            </a:r>
            <a:r>
              <a:rPr lang="en-US" sz="2400" dirty="0"/>
              <a:t> so </a:t>
            </a:r>
            <a:r>
              <a:rPr lang="en-US" sz="2400" dirty="0" err="1"/>
              <a:t>với</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biến</a:t>
            </a:r>
            <a:r>
              <a:rPr lang="en-US" sz="2400" dirty="0"/>
              <a:t> </a:t>
            </a:r>
            <a:r>
              <a:rPr lang="en-US" sz="2400" dirty="0" err="1"/>
              <a:t>thể</a:t>
            </a:r>
            <a:r>
              <a:rPr lang="en-US" sz="2400" dirty="0"/>
              <a:t> </a:t>
            </a:r>
            <a:r>
              <a:rPr lang="en-US" sz="2400" dirty="0" err="1"/>
              <a:t>khác</a:t>
            </a:r>
            <a:r>
              <a:rPr lang="en-US" sz="2400" dirty="0"/>
              <a:t>, đ</a:t>
            </a:r>
            <a:r>
              <a:rPr lang="vi-VN" sz="2400" dirty="0">
                <a:latin typeface="Calibri" panose="020F0502020204030204" pitchFamily="34" charset="0"/>
                <a:cs typeface="Calibri" panose="020F0502020204030204" pitchFamily="34" charset="0"/>
              </a:rPr>
              <a:t>ư</a:t>
            </a:r>
            <a:r>
              <a:rPr lang="en-US" sz="2400" dirty="0" err="1"/>
              <a:t>ợc</a:t>
            </a:r>
            <a:r>
              <a:rPr lang="en-US" sz="2400" dirty="0"/>
              <a:t> </a:t>
            </a:r>
            <a:r>
              <a:rPr lang="en-US" sz="2400" dirty="0" err="1"/>
              <a:t>xác</a:t>
            </a:r>
            <a:r>
              <a:rPr lang="en-US" sz="2400" dirty="0"/>
              <a:t> </a:t>
            </a:r>
            <a:r>
              <a:rPr lang="en-US" sz="2400" dirty="0" err="1"/>
              <a:t>định</a:t>
            </a:r>
            <a:r>
              <a:rPr lang="en-US" sz="2400" dirty="0"/>
              <a:t> </a:t>
            </a:r>
            <a:r>
              <a:rPr lang="en-US" sz="2400" dirty="0" err="1"/>
              <a:t>khi</a:t>
            </a:r>
            <a:r>
              <a:rPr lang="en-US" sz="2400" dirty="0"/>
              <a:t> </a:t>
            </a:r>
            <a:r>
              <a:rPr lang="en-US" sz="2400" dirty="0" err="1"/>
              <a:t>có</a:t>
            </a:r>
            <a:r>
              <a:rPr lang="en-US" sz="2400" dirty="0"/>
              <a:t> </a:t>
            </a:r>
            <a:r>
              <a:rPr lang="en-US" sz="2400" dirty="0" err="1"/>
              <a:t>sự</a:t>
            </a:r>
            <a:r>
              <a:rPr lang="en-US" sz="2400" dirty="0"/>
              <a:t> </a:t>
            </a:r>
            <a:r>
              <a:rPr lang="en-US" sz="2400" dirty="0" err="1"/>
              <a:t>gia</a:t>
            </a:r>
            <a:r>
              <a:rPr lang="en-US" sz="2400" dirty="0"/>
              <a:t> </a:t>
            </a:r>
            <a:r>
              <a:rPr lang="en-US" sz="2400" dirty="0" err="1"/>
              <a:t>tăng</a:t>
            </a:r>
            <a:r>
              <a:rPr lang="en-US" sz="2400" dirty="0"/>
              <a:t> </a:t>
            </a:r>
            <a:r>
              <a:rPr lang="en-US" sz="2400" dirty="0" err="1"/>
              <a:t>về</a:t>
            </a:r>
            <a:r>
              <a:rPr lang="en-US" sz="2400" dirty="0"/>
              <a:t> </a:t>
            </a:r>
            <a:r>
              <a:rPr lang="en-US" sz="2400" dirty="0" err="1"/>
              <a:t>lây</a:t>
            </a:r>
            <a:r>
              <a:rPr lang="en-US" sz="2400" dirty="0"/>
              <a:t> </a:t>
            </a:r>
            <a:r>
              <a:rPr lang="en-US" sz="2400" dirty="0" err="1"/>
              <a:t>nhiễm</a:t>
            </a:r>
            <a:r>
              <a:rPr lang="en-US" sz="2400" dirty="0"/>
              <a:t>, </a:t>
            </a:r>
            <a:r>
              <a:rPr lang="en-US" sz="2400" dirty="0" err="1"/>
              <a:t>thay</a:t>
            </a:r>
            <a:r>
              <a:rPr lang="en-US" sz="2400" dirty="0"/>
              <a:t> </a:t>
            </a:r>
            <a:r>
              <a:rPr lang="en-US" sz="2400" dirty="0" err="1"/>
              <a:t>thế</a:t>
            </a:r>
            <a:r>
              <a:rPr lang="en-US" sz="2400" dirty="0"/>
              <a:t> </a:t>
            </a:r>
            <a:r>
              <a:rPr lang="en-US" sz="2400" dirty="0" err="1"/>
              <a:t>biến</a:t>
            </a:r>
            <a:r>
              <a:rPr lang="en-US" sz="2400" dirty="0"/>
              <a:t> </a:t>
            </a:r>
            <a:r>
              <a:rPr lang="en-US" sz="2400" dirty="0" err="1"/>
              <a:t>thể</a:t>
            </a:r>
            <a:r>
              <a:rPr lang="en-US" sz="2400" dirty="0"/>
              <a:t> </a:t>
            </a:r>
            <a:r>
              <a:rPr lang="en-US" sz="2400" dirty="0" err="1"/>
              <a:t>trong</a:t>
            </a:r>
            <a:r>
              <a:rPr lang="en-US" sz="2400" dirty="0"/>
              <a:t> </a:t>
            </a:r>
            <a:r>
              <a:rPr lang="en-US" sz="2400" dirty="0" err="1"/>
              <a:t>khu</a:t>
            </a:r>
            <a:r>
              <a:rPr lang="en-US" sz="2400" dirty="0"/>
              <a:t> </a:t>
            </a:r>
            <a:r>
              <a:rPr lang="en-US" sz="2400" dirty="0" err="1"/>
              <a:t>vực</a:t>
            </a:r>
            <a:endParaRPr lang="en-US" sz="2400" dirty="0"/>
          </a:p>
        </p:txBody>
      </p:sp>
      <p:graphicFrame>
        <p:nvGraphicFramePr>
          <p:cNvPr id="6" name="Table 7">
            <a:extLst>
              <a:ext uri="{FF2B5EF4-FFF2-40B4-BE49-F238E27FC236}">
                <a16:creationId xmlns:a16="http://schemas.microsoft.com/office/drawing/2014/main" id="{4D092F55-6BD0-40F5-B8A9-882512C7A433}"/>
              </a:ext>
            </a:extLst>
          </p:cNvPr>
          <p:cNvGraphicFramePr>
            <a:graphicFrameLocks noGrp="1"/>
          </p:cNvGraphicFramePr>
          <p:nvPr/>
        </p:nvGraphicFramePr>
        <p:xfrm>
          <a:off x="228600" y="2060848"/>
          <a:ext cx="8686800" cy="3827104"/>
        </p:xfrm>
        <a:graphic>
          <a:graphicData uri="http://schemas.openxmlformats.org/drawingml/2006/table">
            <a:tbl>
              <a:tblPr firstRow="1" bandRow="1">
                <a:tableStyleId>{5C22544A-7EE6-4342-B048-85BDC9FD1C3A}</a:tableStyleId>
              </a:tblPr>
              <a:tblGrid>
                <a:gridCol w="1857375">
                  <a:extLst>
                    <a:ext uri="{9D8B030D-6E8A-4147-A177-3AD203B41FA5}">
                      <a16:colId xmlns:a16="http://schemas.microsoft.com/office/drawing/2014/main" val="3793937985"/>
                    </a:ext>
                  </a:extLst>
                </a:gridCol>
                <a:gridCol w="2486025">
                  <a:extLst>
                    <a:ext uri="{9D8B030D-6E8A-4147-A177-3AD203B41FA5}">
                      <a16:colId xmlns:a16="http://schemas.microsoft.com/office/drawing/2014/main" val="4256582759"/>
                    </a:ext>
                  </a:extLst>
                </a:gridCol>
                <a:gridCol w="2171700">
                  <a:extLst>
                    <a:ext uri="{9D8B030D-6E8A-4147-A177-3AD203B41FA5}">
                      <a16:colId xmlns:a16="http://schemas.microsoft.com/office/drawing/2014/main" val="434883394"/>
                    </a:ext>
                  </a:extLst>
                </a:gridCol>
                <a:gridCol w="2171700">
                  <a:extLst>
                    <a:ext uri="{9D8B030D-6E8A-4147-A177-3AD203B41FA5}">
                      <a16:colId xmlns:a16="http://schemas.microsoft.com/office/drawing/2014/main" val="2102752280"/>
                    </a:ext>
                  </a:extLst>
                </a:gridCol>
              </a:tblGrid>
              <a:tr h="144016">
                <a:tc>
                  <a:txBody>
                    <a:bodyPr/>
                    <a:lstStyle/>
                    <a:p>
                      <a:endParaRPr lang="en-AU" sz="1400" dirty="0"/>
                    </a:p>
                  </a:txBody>
                  <a:tcPr marL="68580" marR="68580" marT="34290" marB="34290"/>
                </a:tc>
                <a:tc>
                  <a:txBody>
                    <a:bodyPr/>
                    <a:lstStyle/>
                    <a:p>
                      <a:pPr algn="ctr"/>
                      <a:r>
                        <a:rPr lang="en-US" sz="1600" b="1" i="0" dirty="0">
                          <a:solidFill>
                            <a:schemeClr val="bg1"/>
                          </a:solidFill>
                          <a:effectLst/>
                          <a:latin typeface="+mn-lt"/>
                        </a:rPr>
                        <a:t>B.1.1.7 </a:t>
                      </a:r>
                      <a:endParaRPr lang="en-US" sz="1600" b="1" dirty="0">
                        <a:solidFill>
                          <a:schemeClr val="bg1"/>
                        </a:solidFill>
                        <a:effectLst/>
                        <a:latin typeface="+mn-lt"/>
                      </a:endParaRPr>
                    </a:p>
                  </a:txBody>
                  <a:tcPr anchor="ctr"/>
                </a:tc>
                <a:tc>
                  <a:txBody>
                    <a:bodyPr/>
                    <a:lstStyle/>
                    <a:p>
                      <a:pPr algn="ctr"/>
                      <a:r>
                        <a:rPr lang="en-US" sz="1600" b="1" i="0" dirty="0">
                          <a:solidFill>
                            <a:schemeClr val="bg1"/>
                          </a:solidFill>
                          <a:effectLst/>
                          <a:latin typeface="+mn-lt"/>
                        </a:rPr>
                        <a:t>B.1.351 </a:t>
                      </a:r>
                      <a:endParaRPr lang="en-US" sz="1600" b="1" dirty="0">
                        <a:solidFill>
                          <a:schemeClr val="bg1"/>
                        </a:solidFill>
                        <a:effectLst/>
                        <a:latin typeface="+mn-lt"/>
                      </a:endParaRPr>
                    </a:p>
                  </a:txBody>
                  <a:tcPr anchor="ctr"/>
                </a:tc>
                <a:tc>
                  <a:txBody>
                    <a:bodyPr/>
                    <a:lstStyle/>
                    <a:p>
                      <a:pPr algn="ctr"/>
                      <a:r>
                        <a:rPr lang="en-US" sz="1600" b="1" i="0" dirty="0">
                          <a:solidFill>
                            <a:schemeClr val="bg1"/>
                          </a:solidFill>
                          <a:effectLst/>
                          <a:latin typeface="+mn-lt"/>
                        </a:rPr>
                        <a:t>B.1.1.28.1</a:t>
                      </a:r>
                      <a:endParaRPr lang="en-US" sz="1600" b="1" dirty="0">
                        <a:solidFill>
                          <a:schemeClr val="bg1"/>
                        </a:solidFill>
                        <a:effectLst/>
                        <a:latin typeface="+mn-lt"/>
                      </a:endParaRPr>
                    </a:p>
                  </a:txBody>
                  <a:tcPr anchor="ctr"/>
                </a:tc>
                <a:extLst>
                  <a:ext uri="{0D108BD9-81ED-4DB2-BD59-A6C34878D82A}">
                    <a16:rowId xmlns:a16="http://schemas.microsoft.com/office/drawing/2014/main" val="740509815"/>
                  </a:ext>
                </a:extLst>
              </a:tr>
              <a:tr h="343182">
                <a:tc>
                  <a:txBody>
                    <a:bodyPr/>
                    <a:lstStyle/>
                    <a:p>
                      <a:r>
                        <a:rPr lang="en-AU" sz="1400" b="1" dirty="0" err="1">
                          <a:latin typeface="+mn-lt"/>
                        </a:rPr>
                        <a:t>Tên</a:t>
                      </a:r>
                      <a:r>
                        <a:rPr lang="en-AU" sz="1400" b="1" dirty="0">
                          <a:latin typeface="+mn-lt"/>
                        </a:rPr>
                        <a:t> </a:t>
                      </a:r>
                      <a:r>
                        <a:rPr lang="en-AU" sz="1400" b="1" dirty="0" err="1">
                          <a:latin typeface="+mn-lt"/>
                        </a:rPr>
                        <a:t>khác</a:t>
                      </a:r>
                      <a:r>
                        <a:rPr lang="en-AU" sz="1400" b="1" dirty="0">
                          <a:latin typeface="+mn-lt"/>
                        </a:rPr>
                        <a:t>:</a:t>
                      </a:r>
                    </a:p>
                  </a:txBody>
                  <a:tcPr marL="68580" marR="68580" marT="34290" marB="34290"/>
                </a:tc>
                <a:tc>
                  <a:txBody>
                    <a:bodyPr/>
                    <a:lstStyle/>
                    <a:p>
                      <a:pPr algn="ctr"/>
                      <a:r>
                        <a:rPr lang="en-AU" sz="1400" dirty="0" err="1">
                          <a:latin typeface="+mn-lt"/>
                        </a:rPr>
                        <a:t>Biến</a:t>
                      </a:r>
                      <a:r>
                        <a:rPr lang="en-AU" sz="1400" dirty="0">
                          <a:latin typeface="+mn-lt"/>
                        </a:rPr>
                        <a:t> </a:t>
                      </a:r>
                      <a:r>
                        <a:rPr lang="en-AU" sz="1400" dirty="0" err="1">
                          <a:latin typeface="+mn-lt"/>
                        </a:rPr>
                        <a:t>thể</a:t>
                      </a:r>
                      <a:r>
                        <a:rPr lang="en-AU" sz="1400" dirty="0">
                          <a:latin typeface="+mn-lt"/>
                        </a:rPr>
                        <a:t> Anh</a:t>
                      </a:r>
                    </a:p>
                  </a:txBody>
                  <a:tcPr marL="68580" marR="68580" marT="34290" marB="34290"/>
                </a:tc>
                <a:tc>
                  <a:txBody>
                    <a:bodyPr/>
                    <a:lstStyle/>
                    <a:p>
                      <a:pPr algn="ctr"/>
                      <a:r>
                        <a:rPr lang="en-AU" sz="1400" dirty="0" err="1">
                          <a:latin typeface="+mn-lt"/>
                        </a:rPr>
                        <a:t>Biến</a:t>
                      </a:r>
                      <a:r>
                        <a:rPr lang="en-AU" sz="1400" dirty="0">
                          <a:latin typeface="+mn-lt"/>
                        </a:rPr>
                        <a:t> </a:t>
                      </a:r>
                      <a:r>
                        <a:rPr lang="en-AU" sz="1400" dirty="0" err="1">
                          <a:latin typeface="+mn-lt"/>
                        </a:rPr>
                        <a:t>thể</a:t>
                      </a:r>
                      <a:r>
                        <a:rPr lang="en-AU" sz="1400" dirty="0">
                          <a:latin typeface="+mn-lt"/>
                        </a:rPr>
                        <a:t> Nam Phi</a:t>
                      </a:r>
                    </a:p>
                  </a:txBody>
                  <a:tcPr marL="68580" marR="68580" marT="34290" marB="34290"/>
                </a:tc>
                <a:tc>
                  <a:txBody>
                    <a:bodyPr/>
                    <a:lstStyle/>
                    <a:p>
                      <a:pPr algn="ctr"/>
                      <a:r>
                        <a:rPr lang="en-AU" sz="1400" dirty="0" err="1">
                          <a:latin typeface="+mn-lt"/>
                        </a:rPr>
                        <a:t>Biến</a:t>
                      </a:r>
                      <a:r>
                        <a:rPr lang="en-AU" sz="1400" dirty="0">
                          <a:latin typeface="+mn-lt"/>
                        </a:rPr>
                        <a:t> </a:t>
                      </a:r>
                      <a:r>
                        <a:rPr lang="en-AU" sz="1400" dirty="0" err="1">
                          <a:latin typeface="+mn-lt"/>
                        </a:rPr>
                        <a:t>thể</a:t>
                      </a:r>
                      <a:r>
                        <a:rPr lang="en-AU" sz="1400" dirty="0">
                          <a:latin typeface="+mn-lt"/>
                        </a:rPr>
                        <a:t> Brazil</a:t>
                      </a:r>
                    </a:p>
                  </a:txBody>
                  <a:tcPr marL="68580" marR="68580" marT="34290" marB="34290"/>
                </a:tc>
                <a:extLst>
                  <a:ext uri="{0D108BD9-81ED-4DB2-BD59-A6C34878D82A}">
                    <a16:rowId xmlns:a16="http://schemas.microsoft.com/office/drawing/2014/main" val="197094066"/>
                  </a:ext>
                </a:extLst>
              </a:tr>
              <a:tr h="340562">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b="1" dirty="0" err="1">
                          <a:latin typeface="+mn-lt"/>
                        </a:rPr>
                        <a:t>Mối</a:t>
                      </a:r>
                      <a:r>
                        <a:rPr lang="en-AU" sz="1400" b="1" dirty="0">
                          <a:latin typeface="+mn-lt"/>
                        </a:rPr>
                        <a:t> Quan </a:t>
                      </a:r>
                      <a:r>
                        <a:rPr lang="en-AU" sz="1400" b="1" dirty="0" err="1">
                          <a:latin typeface="+mn-lt"/>
                        </a:rPr>
                        <a:t>ngại</a:t>
                      </a:r>
                      <a:r>
                        <a:rPr lang="en-AU" sz="1400" b="1" dirty="0">
                          <a:latin typeface="+mn-lt"/>
                        </a:rPr>
                        <a:t>/ </a:t>
                      </a:r>
                      <a:r>
                        <a:rPr lang="en-AU" sz="1400" b="1" dirty="0" err="1">
                          <a:latin typeface="+mn-lt"/>
                        </a:rPr>
                        <a:t>tình</a:t>
                      </a:r>
                      <a:r>
                        <a:rPr lang="en-AU" sz="1400" b="1" dirty="0">
                          <a:latin typeface="+mn-lt"/>
                        </a:rPr>
                        <a:t> </a:t>
                      </a:r>
                      <a:r>
                        <a:rPr lang="en-AU" sz="1400" b="1" dirty="0" err="1">
                          <a:latin typeface="+mn-lt"/>
                        </a:rPr>
                        <a:t>hình</a:t>
                      </a:r>
                      <a:r>
                        <a:rPr lang="en-AU" sz="1400" b="1" dirty="0">
                          <a:latin typeface="+mn-lt"/>
                        </a:rPr>
                        <a:t> Y tế Cộng </a:t>
                      </a:r>
                      <a:r>
                        <a:rPr lang="en-AU" sz="1400" b="1" dirty="0" err="1">
                          <a:latin typeface="+mn-lt"/>
                        </a:rPr>
                        <a:t>đồng</a:t>
                      </a:r>
                      <a:endParaRPr lang="en-AU" sz="1400" b="1" dirty="0">
                        <a:latin typeface="+mn-lt"/>
                      </a:endParaRPr>
                    </a:p>
                  </a:txBody>
                  <a:tcPr marL="68580" marR="68580" marT="34290" marB="34290"/>
                </a:tc>
                <a:tc hMerge="1">
                  <a:txBody>
                    <a:bodyPr/>
                    <a:lstStyle/>
                    <a:p>
                      <a:pPr algn="ctr"/>
                      <a:endParaRPr lang="en-AU" sz="1400" dirty="0"/>
                    </a:p>
                  </a:txBody>
                  <a:tcPr marL="68580" marR="68580" marT="34290" marB="34290"/>
                </a:tc>
                <a:tc hMerge="1">
                  <a:txBody>
                    <a:bodyPr/>
                    <a:lstStyle/>
                    <a:p>
                      <a:pPr algn="ctr"/>
                      <a:endParaRPr lang="en-AU" sz="1400" dirty="0"/>
                    </a:p>
                  </a:txBody>
                  <a:tcPr marL="68580" marR="68580" marT="34290" marB="34290"/>
                </a:tc>
                <a:tc hMerge="1">
                  <a:txBody>
                    <a:bodyPr/>
                    <a:lstStyle/>
                    <a:p>
                      <a:pPr algn="ctr"/>
                      <a:endParaRPr lang="en-AU" sz="1400" dirty="0"/>
                    </a:p>
                  </a:txBody>
                  <a:tcPr marL="68580" marR="68580" marT="34290" marB="34290"/>
                </a:tc>
                <a:extLst>
                  <a:ext uri="{0D108BD9-81ED-4DB2-BD59-A6C34878D82A}">
                    <a16:rowId xmlns:a16="http://schemas.microsoft.com/office/drawing/2014/main" val="3498779267"/>
                  </a:ext>
                </a:extLst>
              </a:tr>
              <a:tr h="933560">
                <a:tc>
                  <a:txBody>
                    <a:bodyPr/>
                    <a:lstStyle/>
                    <a:p>
                      <a:r>
                        <a:rPr lang="en-AU" sz="1400" b="1" dirty="0" err="1">
                          <a:latin typeface="+mn-lt"/>
                        </a:rPr>
                        <a:t>Khả</a:t>
                      </a:r>
                      <a:r>
                        <a:rPr lang="en-AU" sz="1400" b="1" dirty="0">
                          <a:latin typeface="+mn-lt"/>
                        </a:rPr>
                        <a:t> </a:t>
                      </a:r>
                      <a:r>
                        <a:rPr lang="en-AU" sz="1400" b="1" dirty="0" err="1">
                          <a:latin typeface="+mn-lt"/>
                        </a:rPr>
                        <a:t>năng</a:t>
                      </a:r>
                      <a:r>
                        <a:rPr lang="en-AU" sz="1400" b="1" dirty="0">
                          <a:latin typeface="+mn-lt"/>
                        </a:rPr>
                        <a:t> </a:t>
                      </a:r>
                      <a:r>
                        <a:rPr lang="en-AU" sz="1400" b="1" dirty="0" err="1">
                          <a:latin typeface="+mn-lt"/>
                        </a:rPr>
                        <a:t>lây</a:t>
                      </a:r>
                      <a:r>
                        <a:rPr lang="en-AU" sz="1400" b="1" dirty="0">
                          <a:latin typeface="+mn-lt"/>
                        </a:rPr>
                        <a:t> </a:t>
                      </a:r>
                      <a:r>
                        <a:rPr lang="en-AU" sz="1400" b="1" dirty="0" err="1">
                          <a:latin typeface="+mn-lt"/>
                        </a:rPr>
                        <a:t>truyền</a:t>
                      </a:r>
                      <a:endParaRPr lang="en-AU" sz="1400" b="1" dirty="0">
                        <a:latin typeface="+mn-lt"/>
                      </a:endParaRPr>
                    </a:p>
                  </a:txBody>
                  <a:tcPr marL="68580" marR="68580" marT="34290" marB="34290"/>
                </a:tc>
                <a:tc>
                  <a:txBody>
                    <a:bodyPr/>
                    <a:lstStyle/>
                    <a:p>
                      <a:pPr marL="285750" indent="-285750" algn="l">
                        <a:buFont typeface="Arial" panose="020B0604020202020204" pitchFamily="34" charset="0"/>
                        <a:buChar char="•"/>
                      </a:pPr>
                      <a:r>
                        <a:rPr lang="en-US" sz="1300" b="0" i="0" dirty="0" err="1">
                          <a:solidFill>
                            <a:srgbClr val="000000"/>
                          </a:solidFill>
                          <a:effectLst/>
                          <a:latin typeface="+mn-lt"/>
                        </a:rPr>
                        <a:t>Tăng</a:t>
                      </a:r>
                      <a:r>
                        <a:rPr lang="en-US" sz="1300" b="0" i="0" dirty="0">
                          <a:solidFill>
                            <a:srgbClr val="000000"/>
                          </a:solidFill>
                          <a:effectLst/>
                          <a:latin typeface="+mn-lt"/>
                        </a:rPr>
                        <a:t> </a:t>
                      </a:r>
                      <a:r>
                        <a:rPr lang="en-US" sz="1300" b="0" i="0" dirty="0" err="1">
                          <a:solidFill>
                            <a:srgbClr val="000000"/>
                          </a:solidFill>
                          <a:effectLst/>
                          <a:latin typeface="+mn-lt"/>
                        </a:rPr>
                        <a:t>khả</a:t>
                      </a:r>
                      <a:r>
                        <a:rPr lang="en-US" sz="1300" b="0" i="0" dirty="0">
                          <a:solidFill>
                            <a:srgbClr val="000000"/>
                          </a:solidFill>
                          <a:effectLst/>
                          <a:latin typeface="+mn-lt"/>
                        </a:rPr>
                        <a:t> </a:t>
                      </a:r>
                      <a:r>
                        <a:rPr lang="en-US" sz="1300" b="0" i="0" dirty="0" err="1">
                          <a:solidFill>
                            <a:srgbClr val="000000"/>
                          </a:solidFill>
                          <a:effectLst/>
                          <a:latin typeface="+mn-lt"/>
                        </a:rPr>
                        <a:t>năng</a:t>
                      </a:r>
                      <a:r>
                        <a:rPr lang="en-US" sz="1300" b="0" i="0" dirty="0">
                          <a:solidFill>
                            <a:srgbClr val="000000"/>
                          </a:solidFill>
                          <a:effectLst/>
                          <a:latin typeface="+mn-lt"/>
                        </a:rPr>
                        <a:t> </a:t>
                      </a:r>
                      <a:r>
                        <a:rPr lang="en-US" sz="1300" b="0" i="0" dirty="0" err="1">
                          <a:solidFill>
                            <a:srgbClr val="000000"/>
                          </a:solidFill>
                          <a:effectLst/>
                          <a:latin typeface="+mn-lt"/>
                        </a:rPr>
                        <a:t>lây</a:t>
                      </a:r>
                      <a:r>
                        <a:rPr lang="en-US" sz="1300" b="0" i="0" dirty="0">
                          <a:solidFill>
                            <a:srgbClr val="000000"/>
                          </a:solidFill>
                          <a:effectLst/>
                          <a:latin typeface="+mn-lt"/>
                        </a:rPr>
                        <a:t> </a:t>
                      </a:r>
                      <a:r>
                        <a:rPr lang="en-US" sz="1300" b="0" i="0" dirty="0" err="1">
                          <a:solidFill>
                            <a:srgbClr val="000000"/>
                          </a:solidFill>
                          <a:effectLst/>
                          <a:latin typeface="+mn-lt"/>
                        </a:rPr>
                        <a:t>truyền</a:t>
                      </a:r>
                      <a:r>
                        <a:rPr lang="en-US" sz="1300" b="0" i="0" dirty="0">
                          <a:solidFill>
                            <a:srgbClr val="000000"/>
                          </a:solidFill>
                          <a:effectLst/>
                          <a:latin typeface="+mn-lt"/>
                        </a:rPr>
                        <a:t> (36-75%)</a:t>
                      </a:r>
                    </a:p>
                    <a:p>
                      <a:pPr marL="285750" indent="-285750" algn="l">
                        <a:buFont typeface="Arial" panose="020B0604020202020204" pitchFamily="34" charset="0"/>
                        <a:buChar char="•"/>
                      </a:pPr>
                      <a:r>
                        <a:rPr lang="en-US" sz="1300" b="0" i="0" dirty="0" err="1">
                          <a:solidFill>
                            <a:srgbClr val="000000"/>
                          </a:solidFill>
                          <a:effectLst/>
                          <a:latin typeface="+mn-lt"/>
                        </a:rPr>
                        <a:t>Tăng</a:t>
                      </a:r>
                      <a:r>
                        <a:rPr lang="en-US" sz="1300" b="0" i="0" dirty="0">
                          <a:solidFill>
                            <a:srgbClr val="000000"/>
                          </a:solidFill>
                          <a:effectLst/>
                          <a:latin typeface="+mn-lt"/>
                        </a:rPr>
                        <a:t> </a:t>
                      </a:r>
                      <a:r>
                        <a:rPr lang="en-US" sz="1300" b="0" i="0" dirty="0" err="1">
                          <a:solidFill>
                            <a:srgbClr val="000000"/>
                          </a:solidFill>
                          <a:effectLst/>
                          <a:latin typeface="+mn-lt"/>
                        </a:rPr>
                        <a:t>tỷ</a:t>
                      </a:r>
                      <a:r>
                        <a:rPr lang="en-US" sz="1300" b="0" i="0" dirty="0">
                          <a:solidFill>
                            <a:srgbClr val="000000"/>
                          </a:solidFill>
                          <a:effectLst/>
                          <a:latin typeface="+mn-lt"/>
                        </a:rPr>
                        <a:t> </a:t>
                      </a:r>
                      <a:r>
                        <a:rPr lang="en-US" sz="1300" b="0" i="0" dirty="0" err="1">
                          <a:solidFill>
                            <a:srgbClr val="000000"/>
                          </a:solidFill>
                          <a:effectLst/>
                          <a:latin typeface="+mn-lt"/>
                        </a:rPr>
                        <a:t>lệ</a:t>
                      </a:r>
                      <a:r>
                        <a:rPr lang="en-US" sz="1300" b="0" i="0" dirty="0">
                          <a:solidFill>
                            <a:srgbClr val="000000"/>
                          </a:solidFill>
                          <a:effectLst/>
                          <a:latin typeface="+mn-lt"/>
                        </a:rPr>
                        <a:t> </a:t>
                      </a:r>
                      <a:r>
                        <a:rPr lang="en-US" sz="1300" b="0" i="0" dirty="0" err="1">
                          <a:solidFill>
                            <a:srgbClr val="000000"/>
                          </a:solidFill>
                          <a:effectLst/>
                          <a:latin typeface="+mn-lt"/>
                        </a:rPr>
                        <a:t>tấn</a:t>
                      </a:r>
                      <a:r>
                        <a:rPr lang="en-US" sz="1300" b="0" i="0" dirty="0">
                          <a:solidFill>
                            <a:srgbClr val="000000"/>
                          </a:solidFill>
                          <a:effectLst/>
                          <a:latin typeface="+mn-lt"/>
                        </a:rPr>
                        <a:t> công </a:t>
                      </a:r>
                      <a:r>
                        <a:rPr lang="en-US" sz="1300" b="0" i="0" dirty="0" err="1">
                          <a:solidFill>
                            <a:srgbClr val="000000"/>
                          </a:solidFill>
                          <a:effectLst/>
                          <a:latin typeface="+mn-lt"/>
                        </a:rPr>
                        <a:t>lần</a:t>
                      </a:r>
                      <a:r>
                        <a:rPr lang="en-US" sz="1300" b="0" i="0" dirty="0">
                          <a:solidFill>
                            <a:srgbClr val="000000"/>
                          </a:solidFill>
                          <a:effectLst/>
                          <a:latin typeface="+mn-lt"/>
                        </a:rPr>
                        <a:t> 2</a:t>
                      </a:r>
                      <a:br>
                        <a:rPr lang="en-US" sz="1300" b="0" i="0" dirty="0">
                          <a:solidFill>
                            <a:srgbClr val="000000"/>
                          </a:solidFill>
                          <a:effectLst/>
                          <a:latin typeface="+mn-lt"/>
                        </a:rPr>
                      </a:br>
                      <a:r>
                        <a:rPr lang="en-US" sz="1300" b="0" i="0" dirty="0">
                          <a:solidFill>
                            <a:srgbClr val="000000"/>
                          </a:solidFill>
                          <a:effectLst/>
                          <a:latin typeface="+mn-lt"/>
                        </a:rPr>
                        <a:t>(10 to 12%)</a:t>
                      </a:r>
                    </a:p>
                    <a:p>
                      <a:pPr marL="285750" indent="-285750" algn="l">
                        <a:buFont typeface="Arial" panose="020B0604020202020204" pitchFamily="34" charset="0"/>
                        <a:buChar char="•"/>
                      </a:pPr>
                      <a:r>
                        <a:rPr lang="en-US" sz="1300" b="0" i="0" dirty="0" err="1">
                          <a:solidFill>
                            <a:srgbClr val="000000"/>
                          </a:solidFill>
                          <a:effectLst/>
                          <a:latin typeface="+mn-lt"/>
                        </a:rPr>
                        <a:t>Khả</a:t>
                      </a:r>
                      <a:r>
                        <a:rPr lang="en-US" sz="1300" b="0" i="0" dirty="0">
                          <a:solidFill>
                            <a:srgbClr val="000000"/>
                          </a:solidFill>
                          <a:effectLst/>
                          <a:latin typeface="+mn-lt"/>
                        </a:rPr>
                        <a:t> </a:t>
                      </a:r>
                      <a:r>
                        <a:rPr lang="en-US" sz="1300" b="0" i="0" dirty="0" err="1">
                          <a:solidFill>
                            <a:srgbClr val="000000"/>
                          </a:solidFill>
                          <a:effectLst/>
                          <a:latin typeface="+mn-lt"/>
                        </a:rPr>
                        <a:t>năng</a:t>
                      </a:r>
                      <a:r>
                        <a:rPr lang="en-US" sz="1300" b="0" i="0" dirty="0">
                          <a:solidFill>
                            <a:srgbClr val="000000"/>
                          </a:solidFill>
                          <a:effectLst/>
                          <a:latin typeface="+mn-lt"/>
                        </a:rPr>
                        <a:t> </a:t>
                      </a:r>
                      <a:r>
                        <a:rPr lang="en-US" sz="1300" b="0" i="0" dirty="0" err="1">
                          <a:solidFill>
                            <a:srgbClr val="000000"/>
                          </a:solidFill>
                          <a:effectLst/>
                          <a:latin typeface="+mn-lt"/>
                        </a:rPr>
                        <a:t>lây</a:t>
                      </a:r>
                      <a:r>
                        <a:rPr lang="en-US" sz="1300" b="0" i="0" dirty="0">
                          <a:solidFill>
                            <a:srgbClr val="000000"/>
                          </a:solidFill>
                          <a:effectLst/>
                          <a:latin typeface="+mn-lt"/>
                        </a:rPr>
                        <a:t> </a:t>
                      </a:r>
                      <a:r>
                        <a:rPr lang="en-US" sz="1300" b="0" i="0" dirty="0" err="1">
                          <a:solidFill>
                            <a:srgbClr val="000000"/>
                          </a:solidFill>
                          <a:effectLst/>
                          <a:latin typeface="+mn-lt"/>
                        </a:rPr>
                        <a:t>truyền</a:t>
                      </a:r>
                      <a:r>
                        <a:rPr lang="en-US" sz="1300" b="0" i="0" dirty="0">
                          <a:solidFill>
                            <a:srgbClr val="000000"/>
                          </a:solidFill>
                          <a:effectLst/>
                          <a:latin typeface="+mn-lt"/>
                        </a:rPr>
                        <a:t> ở </a:t>
                      </a:r>
                      <a:r>
                        <a:rPr lang="en-US" sz="1300" b="0" i="0" dirty="0" err="1">
                          <a:solidFill>
                            <a:srgbClr val="000000"/>
                          </a:solidFill>
                          <a:effectLst/>
                          <a:latin typeface="+mn-lt"/>
                        </a:rPr>
                        <a:t>hầu</a:t>
                      </a:r>
                      <a:r>
                        <a:rPr lang="en-US" sz="1300" b="0" i="0" dirty="0">
                          <a:solidFill>
                            <a:srgbClr val="000000"/>
                          </a:solidFill>
                          <a:effectLst/>
                          <a:latin typeface="+mn-lt"/>
                        </a:rPr>
                        <a:t> </a:t>
                      </a:r>
                      <a:r>
                        <a:rPr lang="en-US" sz="1300" b="0" i="0" dirty="0" err="1">
                          <a:solidFill>
                            <a:srgbClr val="000000"/>
                          </a:solidFill>
                          <a:effectLst/>
                          <a:latin typeface="+mn-lt"/>
                        </a:rPr>
                        <a:t>hết</a:t>
                      </a:r>
                      <a:r>
                        <a:rPr lang="en-US" sz="1300" b="0" i="0" dirty="0">
                          <a:solidFill>
                            <a:srgbClr val="000000"/>
                          </a:solidFill>
                          <a:effectLst/>
                          <a:latin typeface="+mn-lt"/>
                        </a:rPr>
                        <a:t> </a:t>
                      </a:r>
                      <a:r>
                        <a:rPr lang="en-US" sz="1300" b="0" i="0" dirty="0" err="1">
                          <a:solidFill>
                            <a:srgbClr val="000000"/>
                          </a:solidFill>
                          <a:effectLst/>
                          <a:latin typeface="+mn-lt"/>
                        </a:rPr>
                        <a:t>các</a:t>
                      </a:r>
                      <a:r>
                        <a:rPr lang="en-US" sz="1300" b="0" i="0" dirty="0">
                          <a:solidFill>
                            <a:srgbClr val="000000"/>
                          </a:solidFill>
                          <a:effectLst/>
                          <a:latin typeface="+mn-lt"/>
                        </a:rPr>
                        <a:t> </a:t>
                      </a:r>
                      <a:r>
                        <a:rPr lang="en-US" sz="1300" b="0" i="0" dirty="0" err="1">
                          <a:solidFill>
                            <a:srgbClr val="000000"/>
                          </a:solidFill>
                          <a:effectLst/>
                          <a:latin typeface="+mn-lt"/>
                        </a:rPr>
                        <a:t>quốc</a:t>
                      </a:r>
                      <a:r>
                        <a:rPr lang="en-US" sz="1300" b="0" i="0" dirty="0">
                          <a:solidFill>
                            <a:srgbClr val="000000"/>
                          </a:solidFill>
                          <a:effectLst/>
                          <a:latin typeface="+mn-lt"/>
                        </a:rPr>
                        <a:t> </a:t>
                      </a:r>
                      <a:r>
                        <a:rPr lang="en-US" sz="1300" b="0" i="0" dirty="0" err="1">
                          <a:solidFill>
                            <a:srgbClr val="000000"/>
                          </a:solidFill>
                          <a:effectLst/>
                          <a:latin typeface="+mn-lt"/>
                        </a:rPr>
                        <a:t>gia</a:t>
                      </a:r>
                      <a:r>
                        <a:rPr lang="en-US" sz="1300" b="0" i="0" dirty="0">
                          <a:solidFill>
                            <a:srgbClr val="000000"/>
                          </a:solidFill>
                          <a:effectLst/>
                          <a:latin typeface="+mn-lt"/>
                        </a:rPr>
                        <a:t> so </a:t>
                      </a:r>
                      <a:r>
                        <a:rPr lang="en-US" sz="1300" b="0" i="0" dirty="0" err="1">
                          <a:solidFill>
                            <a:srgbClr val="000000"/>
                          </a:solidFill>
                          <a:effectLst/>
                          <a:latin typeface="+mn-lt"/>
                        </a:rPr>
                        <a:t>với</a:t>
                      </a:r>
                      <a:r>
                        <a:rPr lang="en-US" sz="1300" b="0" i="0" dirty="0">
                          <a:solidFill>
                            <a:srgbClr val="000000"/>
                          </a:solidFill>
                          <a:effectLst/>
                          <a:latin typeface="+mn-lt"/>
                        </a:rPr>
                        <a:t> </a:t>
                      </a:r>
                      <a:r>
                        <a:rPr lang="en-US" sz="1300" b="0" i="0" dirty="0" err="1">
                          <a:solidFill>
                            <a:srgbClr val="000000"/>
                          </a:solidFill>
                          <a:effectLst/>
                          <a:latin typeface="+mn-lt"/>
                        </a:rPr>
                        <a:t>các</a:t>
                      </a:r>
                      <a:r>
                        <a:rPr lang="en-US" sz="1300" b="0" i="0" dirty="0">
                          <a:solidFill>
                            <a:srgbClr val="000000"/>
                          </a:solidFill>
                          <a:effectLst/>
                          <a:latin typeface="+mn-lt"/>
                        </a:rPr>
                        <a:t> </a:t>
                      </a:r>
                      <a:r>
                        <a:rPr lang="en-US" sz="1300" b="0" i="0" dirty="0" err="1">
                          <a:solidFill>
                            <a:srgbClr val="000000"/>
                          </a:solidFill>
                          <a:effectLst/>
                          <a:latin typeface="+mn-lt"/>
                        </a:rPr>
                        <a:t>loại</a:t>
                      </a:r>
                      <a:r>
                        <a:rPr lang="en-US" sz="1300" b="0" i="0" dirty="0">
                          <a:solidFill>
                            <a:srgbClr val="000000"/>
                          </a:solidFill>
                          <a:effectLst/>
                          <a:latin typeface="+mn-lt"/>
                        </a:rPr>
                        <a:t> </a:t>
                      </a:r>
                      <a:r>
                        <a:rPr lang="en-US" sz="1300" b="0" i="0" dirty="0" err="1">
                          <a:solidFill>
                            <a:srgbClr val="000000"/>
                          </a:solidFill>
                          <a:effectLst/>
                          <a:latin typeface="+mn-lt"/>
                        </a:rPr>
                        <a:t>biến</a:t>
                      </a:r>
                      <a:r>
                        <a:rPr lang="en-US" sz="1300" b="0" i="0" dirty="0">
                          <a:solidFill>
                            <a:srgbClr val="000000"/>
                          </a:solidFill>
                          <a:effectLst/>
                          <a:latin typeface="+mn-lt"/>
                        </a:rPr>
                        <a:t> </a:t>
                      </a:r>
                      <a:r>
                        <a:rPr lang="en-US" sz="1300" b="0" i="0" dirty="0" err="1">
                          <a:solidFill>
                            <a:srgbClr val="000000"/>
                          </a:solidFill>
                          <a:effectLst/>
                          <a:latin typeface="+mn-lt"/>
                        </a:rPr>
                        <a:t>thể</a:t>
                      </a:r>
                      <a:r>
                        <a:rPr lang="en-US" sz="1300" b="0" i="0" dirty="0">
                          <a:solidFill>
                            <a:srgbClr val="000000"/>
                          </a:solidFill>
                          <a:effectLst/>
                          <a:latin typeface="+mn-lt"/>
                        </a:rPr>
                        <a:t> </a:t>
                      </a:r>
                      <a:r>
                        <a:rPr lang="en-US" sz="1300" b="0" i="0" dirty="0" err="1">
                          <a:solidFill>
                            <a:srgbClr val="000000"/>
                          </a:solidFill>
                          <a:effectLst/>
                          <a:latin typeface="+mn-lt"/>
                        </a:rPr>
                        <a:t>không</a:t>
                      </a:r>
                      <a:r>
                        <a:rPr lang="en-US" sz="1300" b="0" i="0" dirty="0">
                          <a:solidFill>
                            <a:srgbClr val="000000"/>
                          </a:solidFill>
                          <a:effectLst/>
                          <a:latin typeface="+mn-lt"/>
                        </a:rPr>
                        <a:t> </a:t>
                      </a:r>
                      <a:r>
                        <a:rPr lang="en-US" sz="1300" b="0" i="0" dirty="0" err="1">
                          <a:solidFill>
                            <a:srgbClr val="000000"/>
                          </a:solidFill>
                          <a:effectLst/>
                          <a:latin typeface="+mn-lt"/>
                        </a:rPr>
                        <a:t>đáng</a:t>
                      </a:r>
                      <a:r>
                        <a:rPr lang="en-US" sz="1300" b="0" i="0" dirty="0">
                          <a:solidFill>
                            <a:srgbClr val="000000"/>
                          </a:solidFill>
                          <a:effectLst/>
                          <a:latin typeface="+mn-lt"/>
                        </a:rPr>
                        <a:t> lo </a:t>
                      </a:r>
                      <a:r>
                        <a:rPr lang="en-US" sz="1300" b="0" i="0" dirty="0" err="1">
                          <a:solidFill>
                            <a:srgbClr val="000000"/>
                          </a:solidFill>
                          <a:effectLst/>
                          <a:latin typeface="+mn-lt"/>
                        </a:rPr>
                        <a:t>ngại</a:t>
                      </a:r>
                      <a:r>
                        <a:rPr lang="en-US" sz="1300" b="0" i="0" dirty="0">
                          <a:solidFill>
                            <a:srgbClr val="000000"/>
                          </a:solidFill>
                          <a:effectLst/>
                          <a:latin typeface="+mn-lt"/>
                        </a:rPr>
                        <a:t> (non-VOC), </a:t>
                      </a:r>
                      <a:r>
                        <a:rPr lang="en-US" sz="1300" b="0" i="0" dirty="0" err="1">
                          <a:solidFill>
                            <a:srgbClr val="000000"/>
                          </a:solidFill>
                          <a:effectLst/>
                          <a:latin typeface="+mn-lt"/>
                        </a:rPr>
                        <a:t>thay</a:t>
                      </a:r>
                      <a:r>
                        <a:rPr lang="en-US" sz="1300" b="0" i="0" dirty="0">
                          <a:solidFill>
                            <a:srgbClr val="000000"/>
                          </a:solidFill>
                          <a:effectLst/>
                          <a:latin typeface="+mn-lt"/>
                        </a:rPr>
                        <a:t> </a:t>
                      </a:r>
                      <a:r>
                        <a:rPr lang="en-US" sz="1300" b="0" i="0" dirty="0" err="1">
                          <a:solidFill>
                            <a:srgbClr val="000000"/>
                          </a:solidFill>
                          <a:effectLst/>
                          <a:latin typeface="+mn-lt"/>
                        </a:rPr>
                        <a:t>thế</a:t>
                      </a:r>
                      <a:r>
                        <a:rPr lang="en-US" sz="1300" b="0" i="0" dirty="0">
                          <a:solidFill>
                            <a:srgbClr val="000000"/>
                          </a:solidFill>
                          <a:effectLst/>
                          <a:latin typeface="+mn-lt"/>
                        </a:rPr>
                        <a:t> </a:t>
                      </a:r>
                      <a:r>
                        <a:rPr lang="en-US" sz="1300" b="0" i="0" dirty="0" err="1">
                          <a:solidFill>
                            <a:srgbClr val="000000"/>
                          </a:solidFill>
                          <a:effectLst/>
                          <a:latin typeface="+mn-lt"/>
                        </a:rPr>
                        <a:t>các</a:t>
                      </a:r>
                      <a:r>
                        <a:rPr lang="en-US" sz="1300" b="0" i="0" dirty="0">
                          <a:solidFill>
                            <a:srgbClr val="000000"/>
                          </a:solidFill>
                          <a:effectLst/>
                          <a:latin typeface="+mn-lt"/>
                        </a:rPr>
                        <a:t> </a:t>
                      </a:r>
                      <a:r>
                        <a:rPr lang="en-US" sz="1300" b="0" i="0" dirty="0" err="1">
                          <a:solidFill>
                            <a:srgbClr val="000000"/>
                          </a:solidFill>
                          <a:effectLst/>
                          <a:latin typeface="+mn-lt"/>
                        </a:rPr>
                        <a:t>biến</a:t>
                      </a:r>
                      <a:r>
                        <a:rPr lang="en-US" sz="1300" b="0" i="0" dirty="0">
                          <a:solidFill>
                            <a:srgbClr val="000000"/>
                          </a:solidFill>
                          <a:effectLst/>
                          <a:latin typeface="+mn-lt"/>
                        </a:rPr>
                        <a:t> </a:t>
                      </a:r>
                      <a:r>
                        <a:rPr lang="en-US" sz="1300" b="0" i="0" dirty="0" err="1">
                          <a:solidFill>
                            <a:srgbClr val="000000"/>
                          </a:solidFill>
                          <a:effectLst/>
                          <a:latin typeface="+mn-lt"/>
                        </a:rPr>
                        <a:t>thể</a:t>
                      </a:r>
                      <a:r>
                        <a:rPr lang="en-US" sz="1300" b="0" i="0" dirty="0">
                          <a:solidFill>
                            <a:srgbClr val="000000"/>
                          </a:solidFill>
                          <a:effectLst/>
                          <a:latin typeface="+mn-lt"/>
                        </a:rPr>
                        <a:t> </a:t>
                      </a:r>
                      <a:r>
                        <a:rPr lang="en-US" sz="1300" b="0" i="0" dirty="0" err="1">
                          <a:solidFill>
                            <a:srgbClr val="000000"/>
                          </a:solidFill>
                          <a:effectLst/>
                          <a:latin typeface="+mn-lt"/>
                        </a:rPr>
                        <a:t>lưu</a:t>
                      </a:r>
                      <a:r>
                        <a:rPr lang="en-US" sz="1300" b="0" i="0" dirty="0">
                          <a:solidFill>
                            <a:srgbClr val="000000"/>
                          </a:solidFill>
                          <a:effectLst/>
                          <a:latin typeface="+mn-lt"/>
                        </a:rPr>
                        <a:t> </a:t>
                      </a:r>
                      <a:r>
                        <a:rPr lang="en-US" sz="1300" b="0" i="0" dirty="0" err="1">
                          <a:solidFill>
                            <a:srgbClr val="000000"/>
                          </a:solidFill>
                          <a:effectLst/>
                          <a:latin typeface="+mn-lt"/>
                        </a:rPr>
                        <a:t>hành</a:t>
                      </a:r>
                      <a:r>
                        <a:rPr lang="en-US" sz="1300" b="0" i="0" dirty="0">
                          <a:solidFill>
                            <a:srgbClr val="000000"/>
                          </a:solidFill>
                          <a:effectLst/>
                          <a:latin typeface="+mn-lt"/>
                        </a:rPr>
                        <a:t> tr</a:t>
                      </a:r>
                      <a:r>
                        <a:rPr lang="vi-VN" sz="1300" b="0" i="0" dirty="0">
                          <a:solidFill>
                            <a:srgbClr val="000000"/>
                          </a:solidFill>
                          <a:effectLst/>
                          <a:latin typeface="Calibri" panose="020F0502020204030204" pitchFamily="34" charset="0"/>
                        </a:rPr>
                        <a:t>ư</a:t>
                      </a:r>
                      <a:r>
                        <a:rPr lang="en-US" sz="1300" b="0" i="0" dirty="0" err="1">
                          <a:solidFill>
                            <a:srgbClr val="000000"/>
                          </a:solidFill>
                          <a:effectLst/>
                          <a:latin typeface="+mn-lt"/>
                        </a:rPr>
                        <a:t>ớc</a:t>
                      </a:r>
                      <a:r>
                        <a:rPr lang="en-US" sz="1300" b="0" i="0" dirty="0">
                          <a:solidFill>
                            <a:srgbClr val="000000"/>
                          </a:solidFill>
                          <a:effectLst/>
                          <a:latin typeface="+mn-lt"/>
                        </a:rPr>
                        <a:t> </a:t>
                      </a:r>
                      <a:r>
                        <a:rPr lang="en-US" sz="1300" b="0" i="0" dirty="0" err="1">
                          <a:solidFill>
                            <a:srgbClr val="000000"/>
                          </a:solidFill>
                          <a:effectLst/>
                          <a:latin typeface="+mn-lt"/>
                        </a:rPr>
                        <a:t>đây</a:t>
                      </a:r>
                      <a:endParaRPr lang="en-US" dirty="0">
                        <a:effectLst/>
                        <a:latin typeface="+mn-lt"/>
                      </a:endParaRPr>
                    </a:p>
                  </a:txBody>
                  <a:tcPr anchor="ctr"/>
                </a:tc>
                <a:tc>
                  <a:txBody>
                    <a:bodyPr/>
                    <a:lstStyle/>
                    <a:p>
                      <a:pPr marL="285750" indent="-285750" algn="l">
                        <a:buFont typeface="Arial" panose="020B0604020202020204" pitchFamily="34" charset="0"/>
                        <a:buChar char="•"/>
                      </a:pPr>
                      <a:r>
                        <a:rPr lang="en-AU" sz="1400" dirty="0" err="1">
                          <a:latin typeface="+mn-lt"/>
                        </a:rPr>
                        <a:t>Tăng</a:t>
                      </a:r>
                      <a:r>
                        <a:rPr lang="en-AU" sz="1400" dirty="0">
                          <a:latin typeface="+mn-lt"/>
                        </a:rPr>
                        <a:t> </a:t>
                      </a:r>
                      <a:r>
                        <a:rPr lang="en-AU" sz="1400" dirty="0" err="1">
                          <a:latin typeface="+mn-lt"/>
                        </a:rPr>
                        <a:t>khả</a:t>
                      </a:r>
                      <a:r>
                        <a:rPr lang="en-AU" sz="1400" dirty="0">
                          <a:latin typeface="+mn-lt"/>
                        </a:rPr>
                        <a:t> </a:t>
                      </a:r>
                      <a:r>
                        <a:rPr lang="en-AU" sz="1400" dirty="0" err="1">
                          <a:latin typeface="+mn-lt"/>
                        </a:rPr>
                        <a:t>năng</a:t>
                      </a:r>
                      <a:r>
                        <a:rPr lang="en-AU" sz="1400" dirty="0">
                          <a:latin typeface="+mn-lt"/>
                        </a:rPr>
                        <a:t> </a:t>
                      </a:r>
                      <a:r>
                        <a:rPr lang="en-AU" sz="1400" dirty="0" err="1">
                          <a:latin typeface="+mn-lt"/>
                        </a:rPr>
                        <a:t>lây</a:t>
                      </a:r>
                      <a:r>
                        <a:rPr lang="en-AU" sz="1400" dirty="0">
                          <a:latin typeface="+mn-lt"/>
                        </a:rPr>
                        <a:t> </a:t>
                      </a:r>
                      <a:r>
                        <a:rPr lang="en-AU" sz="1400" dirty="0" err="1">
                          <a:latin typeface="+mn-lt"/>
                        </a:rPr>
                        <a:t>truyền</a:t>
                      </a:r>
                      <a:r>
                        <a:rPr lang="en-AU" sz="1400" dirty="0">
                          <a:latin typeface="+mn-lt"/>
                        </a:rPr>
                        <a:t>, </a:t>
                      </a:r>
                      <a:r>
                        <a:rPr lang="en-US" sz="1400" dirty="0">
                          <a:latin typeface="+mn-lt"/>
                        </a:rPr>
                        <a:t>1.50 (95% CI: 1.20-2.13) </a:t>
                      </a:r>
                      <a:r>
                        <a:rPr lang="en-US" sz="1400" dirty="0" err="1">
                          <a:latin typeface="+mn-lt"/>
                        </a:rPr>
                        <a:t>khả</a:t>
                      </a:r>
                      <a:r>
                        <a:rPr lang="en-US" sz="1400" dirty="0">
                          <a:latin typeface="+mn-lt"/>
                        </a:rPr>
                        <a:t> </a:t>
                      </a:r>
                      <a:r>
                        <a:rPr lang="en-US" sz="1400" dirty="0" err="1">
                          <a:latin typeface="+mn-lt"/>
                        </a:rPr>
                        <a:t>năng</a:t>
                      </a:r>
                      <a:r>
                        <a:rPr lang="en-US" sz="1400" dirty="0">
                          <a:latin typeface="+mn-lt"/>
                        </a:rPr>
                        <a:t> </a:t>
                      </a:r>
                      <a:r>
                        <a:rPr lang="en-US" sz="1400" dirty="0" err="1">
                          <a:latin typeface="+mn-lt"/>
                        </a:rPr>
                        <a:t>lây</a:t>
                      </a:r>
                      <a:r>
                        <a:rPr lang="en-US" sz="1400" dirty="0">
                          <a:latin typeface="+mn-lt"/>
                        </a:rPr>
                        <a:t> </a:t>
                      </a:r>
                      <a:r>
                        <a:rPr lang="en-US" sz="1400" dirty="0" err="1">
                          <a:latin typeface="+mn-lt"/>
                        </a:rPr>
                        <a:t>truyền</a:t>
                      </a:r>
                      <a:r>
                        <a:rPr lang="en-US" sz="1400" dirty="0">
                          <a:latin typeface="+mn-lt"/>
                        </a:rPr>
                        <a:t> </a:t>
                      </a:r>
                      <a:r>
                        <a:rPr lang="en-US" sz="1400" dirty="0" err="1">
                          <a:latin typeface="+mn-lt"/>
                        </a:rPr>
                        <a:t>cao</a:t>
                      </a:r>
                      <a:r>
                        <a:rPr lang="en-US" sz="1400" dirty="0">
                          <a:latin typeface="+mn-lt"/>
                        </a:rPr>
                        <a:t> </a:t>
                      </a:r>
                      <a:r>
                        <a:rPr lang="en-US" sz="1400" dirty="0" err="1">
                          <a:latin typeface="+mn-lt"/>
                        </a:rPr>
                        <a:t>hơn</a:t>
                      </a:r>
                      <a:r>
                        <a:rPr lang="en-US" sz="1400" dirty="0">
                          <a:latin typeface="+mn-lt"/>
                        </a:rPr>
                        <a:t> </a:t>
                      </a:r>
                      <a:r>
                        <a:rPr lang="en-US" sz="1400" dirty="0" err="1">
                          <a:latin typeface="+mn-lt"/>
                        </a:rPr>
                        <a:t>nhiều</a:t>
                      </a:r>
                      <a:r>
                        <a:rPr lang="en-US" sz="1400" dirty="0">
                          <a:latin typeface="+mn-lt"/>
                        </a:rPr>
                        <a:t> </a:t>
                      </a:r>
                      <a:r>
                        <a:rPr lang="en-US" sz="1400" dirty="0" err="1">
                          <a:latin typeface="+mn-lt"/>
                        </a:rPr>
                        <a:t>lần</a:t>
                      </a:r>
                      <a:r>
                        <a:rPr lang="en-US" sz="1400" dirty="0">
                          <a:latin typeface="+mn-lt"/>
                        </a:rPr>
                        <a:t> so </a:t>
                      </a:r>
                      <a:r>
                        <a:rPr lang="en-US" sz="1400" dirty="0" err="1">
                          <a:latin typeface="+mn-lt"/>
                        </a:rPr>
                        <a:t>với</a:t>
                      </a:r>
                      <a:r>
                        <a:rPr lang="en-US" sz="1400" dirty="0">
                          <a:latin typeface="+mn-lt"/>
                        </a:rPr>
                        <a:t> </a:t>
                      </a:r>
                      <a:r>
                        <a:rPr lang="en-US" sz="1400" dirty="0" err="1">
                          <a:latin typeface="+mn-lt"/>
                        </a:rPr>
                        <a:t>các</a:t>
                      </a:r>
                      <a:r>
                        <a:rPr lang="en-US" sz="1400" dirty="0">
                          <a:latin typeface="+mn-lt"/>
                        </a:rPr>
                        <a:t> </a:t>
                      </a:r>
                      <a:r>
                        <a:rPr lang="en-US" sz="1400" dirty="0" err="1">
                          <a:latin typeface="+mn-lt"/>
                        </a:rPr>
                        <a:t>biến</a:t>
                      </a:r>
                      <a:r>
                        <a:rPr lang="en-US" sz="1400" dirty="0">
                          <a:latin typeface="+mn-lt"/>
                        </a:rPr>
                        <a:t> </a:t>
                      </a:r>
                      <a:r>
                        <a:rPr lang="en-US" sz="1400" dirty="0" err="1">
                          <a:latin typeface="+mn-lt"/>
                        </a:rPr>
                        <a:t>thể</a:t>
                      </a:r>
                      <a:r>
                        <a:rPr lang="en-US" sz="1400" dirty="0">
                          <a:latin typeface="+mn-lt"/>
                        </a:rPr>
                        <a:t> </a:t>
                      </a:r>
                      <a:r>
                        <a:rPr lang="en-US" sz="1400" dirty="0" err="1">
                          <a:latin typeface="+mn-lt"/>
                        </a:rPr>
                        <a:t>lưu</a:t>
                      </a:r>
                      <a:r>
                        <a:rPr lang="en-US" sz="1400" dirty="0">
                          <a:latin typeface="+mn-lt"/>
                        </a:rPr>
                        <a:t> </a:t>
                      </a:r>
                      <a:r>
                        <a:rPr lang="en-US" sz="1400" dirty="0" err="1">
                          <a:latin typeface="+mn-lt"/>
                        </a:rPr>
                        <a:t>hành</a:t>
                      </a:r>
                      <a:r>
                        <a:rPr lang="en-US" sz="1400" dirty="0">
                          <a:latin typeface="+mn-lt"/>
                        </a:rPr>
                        <a:t> </a:t>
                      </a:r>
                      <a:r>
                        <a:rPr lang="en-US" sz="1400" dirty="0" err="1">
                          <a:latin typeface="+mn-lt"/>
                        </a:rPr>
                        <a:t>trước</a:t>
                      </a:r>
                      <a:r>
                        <a:rPr lang="en-US" sz="1400" dirty="0">
                          <a:latin typeface="+mn-lt"/>
                        </a:rPr>
                        <a:t> </a:t>
                      </a:r>
                      <a:r>
                        <a:rPr lang="en-US" sz="1400" dirty="0" err="1">
                          <a:latin typeface="+mn-lt"/>
                        </a:rPr>
                        <a:t>đây</a:t>
                      </a:r>
                      <a:endParaRPr lang="en-AU" sz="1400" dirty="0">
                        <a:latin typeface="+mn-lt"/>
                      </a:endParaRPr>
                    </a:p>
                  </a:txBody>
                  <a:tcPr marL="68580" marR="68580" marT="34290" marB="34290"/>
                </a:tc>
                <a:tc>
                  <a:txBody>
                    <a:bodyPr/>
                    <a:lstStyle/>
                    <a:p>
                      <a:pPr marL="285750" indent="-285750" algn="l">
                        <a:buFont typeface="Arial" panose="020B0604020202020204" pitchFamily="34" charset="0"/>
                        <a:buChar char="•"/>
                      </a:pPr>
                      <a:r>
                        <a:rPr lang="en-AU" sz="1400" dirty="0" err="1">
                          <a:latin typeface="+mn-lt"/>
                        </a:rPr>
                        <a:t>Tăng</a:t>
                      </a:r>
                      <a:r>
                        <a:rPr lang="en-AU" sz="1400" dirty="0">
                          <a:latin typeface="+mn-lt"/>
                        </a:rPr>
                        <a:t> </a:t>
                      </a:r>
                      <a:r>
                        <a:rPr lang="en-AU" sz="1400" dirty="0" err="1">
                          <a:latin typeface="+mn-lt"/>
                        </a:rPr>
                        <a:t>khả</a:t>
                      </a:r>
                      <a:r>
                        <a:rPr lang="en-AU" sz="1400" dirty="0">
                          <a:latin typeface="+mn-lt"/>
                        </a:rPr>
                        <a:t> </a:t>
                      </a:r>
                      <a:r>
                        <a:rPr lang="en-AU" sz="1400" dirty="0" err="1">
                          <a:latin typeface="+mn-lt"/>
                        </a:rPr>
                        <a:t>năng</a:t>
                      </a:r>
                      <a:r>
                        <a:rPr lang="en-AU" sz="1400" dirty="0">
                          <a:latin typeface="+mn-lt"/>
                        </a:rPr>
                        <a:t> </a:t>
                      </a:r>
                      <a:r>
                        <a:rPr lang="en-AU" sz="1400" dirty="0" err="1">
                          <a:latin typeface="+mn-lt"/>
                        </a:rPr>
                        <a:t>lây</a:t>
                      </a:r>
                      <a:r>
                        <a:rPr lang="en-AU" sz="1400" dirty="0">
                          <a:latin typeface="+mn-lt"/>
                        </a:rPr>
                        <a:t> </a:t>
                      </a:r>
                      <a:r>
                        <a:rPr lang="en-AU" sz="1400" dirty="0" err="1">
                          <a:latin typeface="+mn-lt"/>
                        </a:rPr>
                        <a:t>truyền</a:t>
                      </a:r>
                      <a:endParaRPr lang="en-AU" sz="1400" dirty="0">
                        <a:latin typeface="+mn-lt"/>
                      </a:endParaRPr>
                    </a:p>
                  </a:txBody>
                  <a:tcPr marL="68580" marR="68580" marT="34290" marB="34290"/>
                </a:tc>
                <a:extLst>
                  <a:ext uri="{0D108BD9-81ED-4DB2-BD59-A6C34878D82A}">
                    <a16:rowId xmlns:a16="http://schemas.microsoft.com/office/drawing/2014/main" val="4159776127"/>
                  </a:ext>
                </a:extLst>
              </a:tr>
              <a:tr h="933560">
                <a:tc>
                  <a:txBody>
                    <a:bodyPr/>
                    <a:lstStyle/>
                    <a:p>
                      <a:r>
                        <a:rPr lang="en-AU" sz="1400" b="1" dirty="0">
                          <a:latin typeface="+mn-lt"/>
                        </a:rPr>
                        <a:t>M</a:t>
                      </a:r>
                      <a:r>
                        <a:rPr lang="en-US" sz="1400" b="1" dirty="0" err="1">
                          <a:latin typeface="+mn-lt"/>
                        </a:rPr>
                        <a:t>ức</a:t>
                      </a:r>
                      <a:r>
                        <a:rPr lang="en-US" sz="1400" b="1" dirty="0">
                          <a:latin typeface="+mn-lt"/>
                        </a:rPr>
                        <a:t> </a:t>
                      </a:r>
                      <a:r>
                        <a:rPr lang="en-US" sz="1400" b="1" dirty="0" err="1">
                          <a:latin typeface="+mn-lt"/>
                        </a:rPr>
                        <a:t>độ</a:t>
                      </a:r>
                      <a:r>
                        <a:rPr lang="en-US" sz="1400" b="1" dirty="0">
                          <a:latin typeface="+mn-lt"/>
                        </a:rPr>
                        <a:t> </a:t>
                      </a:r>
                      <a:r>
                        <a:rPr lang="en-US" sz="1400" b="1" dirty="0" err="1">
                          <a:latin typeface="+mn-lt"/>
                        </a:rPr>
                        <a:t>nghiêm</a:t>
                      </a:r>
                      <a:r>
                        <a:rPr lang="en-US" sz="1400" b="1" dirty="0">
                          <a:latin typeface="+mn-lt"/>
                        </a:rPr>
                        <a:t> </a:t>
                      </a:r>
                      <a:r>
                        <a:rPr lang="en-US" sz="1400" b="1" dirty="0" err="1">
                          <a:latin typeface="+mn-lt"/>
                        </a:rPr>
                        <a:t>trọng</a:t>
                      </a:r>
                      <a:endParaRPr lang="en-AU" sz="1400" b="1" dirty="0">
                        <a:latin typeface="+mn-lt"/>
                      </a:endParaRPr>
                    </a:p>
                  </a:txBody>
                  <a:tcPr marL="68580" marR="68580" marT="34290" marB="34290"/>
                </a:tc>
                <a:tc>
                  <a:txBody>
                    <a:bodyPr/>
                    <a:lstStyle/>
                    <a:p>
                      <a:pPr marL="0" indent="0" algn="l">
                        <a:buFont typeface="Arial" panose="020B0604020202020204" pitchFamily="34" charset="0"/>
                        <a:buNone/>
                      </a:pPr>
                      <a:r>
                        <a:rPr lang="en-US" sz="1400" dirty="0" err="1">
                          <a:latin typeface="+mj-lt"/>
                        </a:rPr>
                        <a:t>Có</a:t>
                      </a:r>
                      <a:r>
                        <a:rPr lang="en-US" sz="1400" dirty="0">
                          <a:latin typeface="+mj-lt"/>
                        </a:rPr>
                        <a:t> </a:t>
                      </a:r>
                      <a:r>
                        <a:rPr lang="en-US" sz="1400" dirty="0" err="1">
                          <a:latin typeface="+mj-lt"/>
                        </a:rPr>
                        <a:t>thể</a:t>
                      </a:r>
                      <a:r>
                        <a:rPr lang="en-US" sz="1400" dirty="0">
                          <a:latin typeface="+mj-lt"/>
                        </a:rPr>
                        <a:t> </a:t>
                      </a:r>
                      <a:r>
                        <a:rPr lang="en-US" sz="1400" dirty="0" err="1">
                          <a:latin typeface="+mj-lt"/>
                        </a:rPr>
                        <a:t>tăng</a:t>
                      </a:r>
                      <a:r>
                        <a:rPr lang="en-US" sz="1400" dirty="0">
                          <a:latin typeface="+mj-lt"/>
                        </a:rPr>
                        <a:t> </a:t>
                      </a:r>
                      <a:r>
                        <a:rPr lang="en-US" sz="1400" dirty="0" err="1">
                          <a:latin typeface="+mj-lt"/>
                        </a:rPr>
                        <a:t>nguy</a:t>
                      </a:r>
                      <a:r>
                        <a:rPr lang="en-US" sz="1400" dirty="0">
                          <a:latin typeface="+mj-lt"/>
                        </a:rPr>
                        <a:t> c</a:t>
                      </a:r>
                      <a:r>
                        <a:rPr lang="vi-VN" sz="1400" dirty="0">
                          <a:latin typeface="+mj-lt"/>
                        </a:rPr>
                        <a:t>ơ</a:t>
                      </a:r>
                      <a:r>
                        <a:rPr lang="en-US" sz="1400" dirty="0">
                          <a:latin typeface="+mj-lt"/>
                        </a:rPr>
                        <a:t> </a:t>
                      </a:r>
                      <a:r>
                        <a:rPr lang="en-US" sz="1400" dirty="0" err="1">
                          <a:latin typeface="+mj-lt"/>
                        </a:rPr>
                        <a:t>nhập</a:t>
                      </a:r>
                      <a:r>
                        <a:rPr lang="en-US" sz="1400" dirty="0">
                          <a:latin typeface="+mj-lt"/>
                        </a:rPr>
                        <a:t> </a:t>
                      </a:r>
                      <a:r>
                        <a:rPr lang="en-US" sz="1400" dirty="0" err="1">
                          <a:latin typeface="+mj-lt"/>
                        </a:rPr>
                        <a:t>viện</a:t>
                      </a:r>
                      <a:r>
                        <a:rPr lang="en-US" sz="1400" dirty="0">
                          <a:latin typeface="+mj-lt"/>
                        </a:rPr>
                        <a:t>, </a:t>
                      </a:r>
                      <a:r>
                        <a:rPr lang="en-US" sz="1400" dirty="0" err="1">
                          <a:latin typeface="+mj-lt"/>
                        </a:rPr>
                        <a:t>mức</a:t>
                      </a:r>
                      <a:r>
                        <a:rPr lang="en-US" sz="1400" dirty="0">
                          <a:latin typeface="+mj-lt"/>
                        </a:rPr>
                        <a:t> </a:t>
                      </a:r>
                      <a:r>
                        <a:rPr lang="en-US" sz="1400" dirty="0" err="1">
                          <a:latin typeface="+mj-lt"/>
                        </a:rPr>
                        <a:t>độ</a:t>
                      </a:r>
                      <a:r>
                        <a:rPr lang="en-US" sz="1400" dirty="0">
                          <a:latin typeface="+mj-lt"/>
                        </a:rPr>
                        <a:t> </a:t>
                      </a:r>
                      <a:r>
                        <a:rPr lang="en-US" sz="1400" dirty="0" err="1">
                          <a:latin typeface="+mj-lt"/>
                        </a:rPr>
                        <a:t>nghiêm</a:t>
                      </a:r>
                      <a:r>
                        <a:rPr lang="en-US" sz="1400" dirty="0">
                          <a:latin typeface="+mj-lt"/>
                        </a:rPr>
                        <a:t> </a:t>
                      </a:r>
                      <a:r>
                        <a:rPr lang="en-US" sz="1400" dirty="0" err="1">
                          <a:latin typeface="+mj-lt"/>
                        </a:rPr>
                        <a:t>trọng</a:t>
                      </a:r>
                      <a:r>
                        <a:rPr lang="en-US" sz="1400" dirty="0">
                          <a:latin typeface="+mj-lt"/>
                        </a:rPr>
                        <a:t> và </a:t>
                      </a:r>
                      <a:r>
                        <a:rPr lang="en-US" sz="1400" dirty="0" err="1">
                          <a:latin typeface="+mj-lt"/>
                        </a:rPr>
                        <a:t>tỷ</a:t>
                      </a:r>
                      <a:r>
                        <a:rPr lang="en-US" sz="1400" dirty="0">
                          <a:latin typeface="+mj-lt"/>
                        </a:rPr>
                        <a:t> </a:t>
                      </a:r>
                      <a:r>
                        <a:rPr lang="en-US" sz="1400" dirty="0" err="1">
                          <a:latin typeface="+mj-lt"/>
                        </a:rPr>
                        <a:t>lệ</a:t>
                      </a:r>
                      <a:r>
                        <a:rPr lang="en-US" sz="1400" dirty="0">
                          <a:latin typeface="+mj-lt"/>
                        </a:rPr>
                        <a:t> </a:t>
                      </a:r>
                      <a:r>
                        <a:rPr lang="en-US" sz="1400" dirty="0" err="1">
                          <a:latin typeface="+mj-lt"/>
                        </a:rPr>
                        <a:t>tử</a:t>
                      </a:r>
                      <a:r>
                        <a:rPr lang="en-US" sz="1400" dirty="0">
                          <a:latin typeface="+mj-lt"/>
                        </a:rPr>
                        <a:t> </a:t>
                      </a:r>
                      <a:r>
                        <a:rPr lang="en-US" sz="1400" dirty="0" err="1">
                          <a:latin typeface="+mj-lt"/>
                        </a:rPr>
                        <a:t>vong</a:t>
                      </a:r>
                      <a:endParaRPr lang="en-US" sz="1400" dirty="0">
                        <a:latin typeface="+mj-lt"/>
                      </a:endParaRPr>
                    </a:p>
                  </a:txBody>
                  <a:tcPr marL="68580" marR="68580" marT="34290" marB="34290"/>
                </a:tc>
                <a:tc>
                  <a:txBody>
                    <a:bodyPr/>
                    <a:lstStyle/>
                    <a:p>
                      <a:pPr marL="0" indent="0" algn="l">
                        <a:buFont typeface="Arial" panose="020B0604020202020204" pitchFamily="34" charset="0"/>
                        <a:buNone/>
                      </a:pPr>
                      <a:r>
                        <a:rPr lang="en-AU" sz="1400" dirty="0" err="1">
                          <a:latin typeface="+mn-lt"/>
                        </a:rPr>
                        <a:t>Có</a:t>
                      </a:r>
                      <a:r>
                        <a:rPr lang="en-AU" sz="1400" dirty="0">
                          <a:latin typeface="+mn-lt"/>
                        </a:rPr>
                        <a:t> </a:t>
                      </a:r>
                      <a:r>
                        <a:rPr lang="en-AU" sz="1400" dirty="0" err="1">
                          <a:latin typeface="+mn-lt"/>
                        </a:rPr>
                        <a:t>thể</a:t>
                      </a:r>
                      <a:r>
                        <a:rPr lang="en-AU" sz="1400" dirty="0">
                          <a:latin typeface="+mn-lt"/>
                        </a:rPr>
                        <a:t> </a:t>
                      </a:r>
                      <a:r>
                        <a:rPr lang="en-AU" sz="1400" dirty="0" err="1">
                          <a:latin typeface="+mn-lt"/>
                        </a:rPr>
                        <a:t>tăng</a:t>
                      </a:r>
                      <a:r>
                        <a:rPr lang="en-AU" sz="1400" dirty="0">
                          <a:latin typeface="+mn-lt"/>
                        </a:rPr>
                        <a:t> </a:t>
                      </a:r>
                      <a:r>
                        <a:rPr lang="en-AU" sz="1400" dirty="0" err="1">
                          <a:latin typeface="+mn-lt"/>
                        </a:rPr>
                        <a:t>nguy</a:t>
                      </a:r>
                      <a:r>
                        <a:rPr lang="en-AU" sz="1400" dirty="0">
                          <a:latin typeface="+mn-lt"/>
                        </a:rPr>
                        <a:t> c</a:t>
                      </a:r>
                      <a:r>
                        <a:rPr lang="vi-VN" sz="1400" dirty="0">
                          <a:latin typeface="Calibri" panose="020F0502020204030204" pitchFamily="34" charset="0"/>
                          <a:cs typeface="Calibri" panose="020F0502020204030204" pitchFamily="34" charset="0"/>
                        </a:rPr>
                        <a:t>ơ</a:t>
                      </a:r>
                      <a:r>
                        <a:rPr lang="en-US" sz="1400" dirty="0">
                          <a:latin typeface="+mn-lt"/>
                        </a:rPr>
                        <a:t> </a:t>
                      </a:r>
                      <a:r>
                        <a:rPr lang="en-US" sz="1400" dirty="0" err="1">
                          <a:latin typeface="+mn-lt"/>
                        </a:rPr>
                        <a:t>tử</a:t>
                      </a:r>
                      <a:r>
                        <a:rPr lang="en-US" sz="1400" dirty="0">
                          <a:latin typeface="+mn-lt"/>
                        </a:rPr>
                        <a:t> </a:t>
                      </a:r>
                      <a:r>
                        <a:rPr lang="en-US" sz="1400" dirty="0" err="1">
                          <a:latin typeface="+mn-lt"/>
                        </a:rPr>
                        <a:t>vong</a:t>
                      </a:r>
                      <a:r>
                        <a:rPr lang="en-US" sz="1400" dirty="0">
                          <a:latin typeface="+mn-lt"/>
                        </a:rPr>
                        <a:t> </a:t>
                      </a:r>
                      <a:r>
                        <a:rPr lang="en-US" sz="1400" dirty="0" err="1">
                          <a:latin typeface="+mn-lt"/>
                        </a:rPr>
                        <a:t>trong</a:t>
                      </a:r>
                      <a:r>
                        <a:rPr lang="en-US" sz="1400" dirty="0">
                          <a:latin typeface="+mn-lt"/>
                        </a:rPr>
                        <a:t> </a:t>
                      </a:r>
                      <a:r>
                        <a:rPr lang="en-US" sz="1400" dirty="0" err="1">
                          <a:latin typeface="+mn-lt"/>
                        </a:rPr>
                        <a:t>bệnh</a:t>
                      </a:r>
                      <a:r>
                        <a:rPr lang="en-US" sz="1400" dirty="0">
                          <a:latin typeface="+mn-lt"/>
                        </a:rPr>
                        <a:t> </a:t>
                      </a:r>
                      <a:r>
                        <a:rPr lang="en-US" sz="1400" dirty="0" err="1">
                          <a:latin typeface="+mn-lt"/>
                        </a:rPr>
                        <a:t>viện</a:t>
                      </a:r>
                      <a:r>
                        <a:rPr lang="en-US" sz="1400" dirty="0">
                          <a:latin typeface="+mn-lt"/>
                        </a:rPr>
                        <a:t> ở </a:t>
                      </a:r>
                      <a:r>
                        <a:rPr lang="en-US" sz="1400" dirty="0" err="1">
                          <a:latin typeface="+mn-lt"/>
                        </a:rPr>
                        <a:t>mức</a:t>
                      </a:r>
                      <a:r>
                        <a:rPr lang="en-AU" sz="1400" dirty="0">
                          <a:latin typeface="+mn-lt"/>
                        </a:rPr>
                        <a:t> 20%</a:t>
                      </a:r>
                    </a:p>
                  </a:txBody>
                  <a:tcPr marL="68580" marR="68580" marT="34290" marB="34290"/>
                </a:tc>
                <a:tc>
                  <a:txBody>
                    <a:bodyPr/>
                    <a:lstStyle/>
                    <a:p>
                      <a:pPr marL="0" indent="0" algn="l">
                        <a:buFont typeface="Arial" panose="020B0604020202020204" pitchFamily="34" charset="0"/>
                        <a:buNone/>
                      </a:pPr>
                      <a:r>
                        <a:rPr lang="en-AU" sz="1400" dirty="0" err="1">
                          <a:latin typeface="+mn-lt"/>
                        </a:rPr>
                        <a:t>Vẫn</a:t>
                      </a:r>
                      <a:r>
                        <a:rPr lang="en-AU" sz="1400" dirty="0">
                          <a:latin typeface="+mn-lt"/>
                        </a:rPr>
                        <a:t> </a:t>
                      </a:r>
                      <a:r>
                        <a:rPr lang="en-AU" sz="1400" dirty="0" err="1">
                          <a:latin typeface="+mn-lt"/>
                        </a:rPr>
                        <a:t>đang</a:t>
                      </a:r>
                      <a:r>
                        <a:rPr lang="en-AU" sz="1400" dirty="0">
                          <a:latin typeface="+mn-lt"/>
                        </a:rPr>
                        <a:t> </a:t>
                      </a:r>
                      <a:r>
                        <a:rPr lang="en-AU" sz="1400" dirty="0" err="1">
                          <a:latin typeface="+mn-lt"/>
                        </a:rPr>
                        <a:t>nghiên</a:t>
                      </a:r>
                      <a:r>
                        <a:rPr lang="en-AU" sz="1400" dirty="0">
                          <a:latin typeface="+mn-lt"/>
                        </a:rPr>
                        <a:t> c</a:t>
                      </a:r>
                      <a:r>
                        <a:rPr lang="en-US" sz="1400" dirty="0" err="1">
                          <a:latin typeface="+mn-lt"/>
                        </a:rPr>
                        <a:t>ứu</a:t>
                      </a:r>
                      <a:r>
                        <a:rPr lang="en-US" sz="1400" dirty="0">
                          <a:latin typeface="+mn-lt"/>
                        </a:rPr>
                        <a:t>/ </a:t>
                      </a:r>
                      <a:r>
                        <a:rPr lang="en-US" sz="1400" dirty="0" err="1">
                          <a:latin typeface="+mn-lt"/>
                        </a:rPr>
                        <a:t>điều</a:t>
                      </a:r>
                      <a:r>
                        <a:rPr lang="en-US" sz="1400" dirty="0">
                          <a:latin typeface="+mn-lt"/>
                        </a:rPr>
                        <a:t> </a:t>
                      </a:r>
                      <a:r>
                        <a:rPr lang="en-US" sz="1400" dirty="0" err="1">
                          <a:latin typeface="+mn-lt"/>
                        </a:rPr>
                        <a:t>tra</a:t>
                      </a:r>
                      <a:r>
                        <a:rPr lang="en-US" sz="1400" dirty="0">
                          <a:latin typeface="+mn-lt"/>
                        </a:rPr>
                        <a:t>, </a:t>
                      </a:r>
                      <a:r>
                        <a:rPr lang="en-US" sz="1400" dirty="0" err="1">
                          <a:latin typeface="+mn-lt"/>
                        </a:rPr>
                        <a:t>tác</a:t>
                      </a:r>
                      <a:r>
                        <a:rPr lang="en-US" sz="1400" dirty="0">
                          <a:latin typeface="+mn-lt"/>
                        </a:rPr>
                        <a:t> </a:t>
                      </a:r>
                      <a:r>
                        <a:rPr lang="en-US" sz="1400" dirty="0" err="1">
                          <a:latin typeface="+mj-lt"/>
                        </a:rPr>
                        <a:t>động</a:t>
                      </a:r>
                      <a:r>
                        <a:rPr lang="en-US" sz="1400" dirty="0">
                          <a:latin typeface="+mj-lt"/>
                        </a:rPr>
                        <a:t> </a:t>
                      </a:r>
                      <a:r>
                        <a:rPr lang="en-US" sz="1400" dirty="0" err="1">
                          <a:latin typeface="+mj-lt"/>
                        </a:rPr>
                        <a:t>có</a:t>
                      </a:r>
                      <a:r>
                        <a:rPr lang="en-US" sz="1400" dirty="0">
                          <a:latin typeface="+mj-lt"/>
                        </a:rPr>
                        <a:t> </a:t>
                      </a:r>
                      <a:r>
                        <a:rPr lang="en-US" sz="1400" dirty="0" err="1">
                          <a:latin typeface="+mj-lt"/>
                        </a:rPr>
                        <a:t>giới</a:t>
                      </a:r>
                      <a:r>
                        <a:rPr lang="en-US" sz="1400" dirty="0">
                          <a:latin typeface="+mj-lt"/>
                        </a:rPr>
                        <a:t> </a:t>
                      </a:r>
                      <a:r>
                        <a:rPr lang="en-US" sz="1400" dirty="0" err="1">
                          <a:latin typeface="+mj-lt"/>
                        </a:rPr>
                        <a:t>hạn</a:t>
                      </a:r>
                      <a:endParaRPr lang="en-AU" sz="1400" dirty="0">
                        <a:latin typeface="+mj-lt"/>
                      </a:endParaRPr>
                    </a:p>
                  </a:txBody>
                  <a:tcPr marL="68580" marR="68580" marT="34290" marB="34290"/>
                </a:tc>
                <a:extLst>
                  <a:ext uri="{0D108BD9-81ED-4DB2-BD59-A6C34878D82A}">
                    <a16:rowId xmlns:a16="http://schemas.microsoft.com/office/drawing/2014/main" val="2903155753"/>
                  </a:ext>
                </a:extLst>
              </a:tr>
            </a:tbl>
          </a:graphicData>
        </a:graphic>
      </p:graphicFrame>
    </p:spTree>
    <p:extLst>
      <p:ext uri="{BB962C8B-B14F-4D97-AF65-F5344CB8AC3E}">
        <p14:creationId xmlns:p14="http://schemas.microsoft.com/office/powerpoint/2010/main" val="145280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62B6-1D2C-42BD-ACBB-E086D47A01B3}"/>
              </a:ext>
            </a:extLst>
          </p:cNvPr>
          <p:cNvSpPr>
            <a:spLocks noGrp="1"/>
          </p:cNvSpPr>
          <p:nvPr>
            <p:ph type="title"/>
          </p:nvPr>
        </p:nvSpPr>
        <p:spPr>
          <a:xfrm>
            <a:off x="457200" y="0"/>
            <a:ext cx="8229600" cy="1143000"/>
          </a:xfrm>
        </p:spPr>
        <p:txBody>
          <a:bodyPr>
            <a:normAutofit/>
          </a:bodyPr>
          <a:lstStyle/>
          <a:p>
            <a:r>
              <a:rPr lang="en-US" sz="3200" b="1" dirty="0" err="1">
                <a:solidFill>
                  <a:schemeClr val="tx2"/>
                </a:solidFill>
                <a:latin typeface="Calibri" panose="020F0502020204030204" pitchFamily="34" charset="0"/>
              </a:rPr>
              <a:t>S</a:t>
            </a:r>
            <a:r>
              <a:rPr lang="en-US" sz="3200" dirty="0" err="1">
                <a:latin typeface="Calibri" panose="020F0502020204030204" pitchFamily="34" charset="0"/>
              </a:rPr>
              <a:t>ự</a:t>
            </a:r>
            <a:r>
              <a:rPr lang="en-US" sz="3200" dirty="0">
                <a:latin typeface="Calibri" panose="020F0502020204030204" pitchFamily="34" charset="0"/>
              </a:rPr>
              <a:t> </a:t>
            </a:r>
            <a:r>
              <a:rPr lang="en-US" sz="3200" dirty="0" err="1">
                <a:latin typeface="Calibri" panose="020F0502020204030204" pitchFamily="34" charset="0"/>
              </a:rPr>
              <a:t>đột</a:t>
            </a:r>
            <a:r>
              <a:rPr lang="en-US" sz="3200" dirty="0">
                <a:latin typeface="Calibri" panose="020F0502020204030204" pitchFamily="34" charset="0"/>
              </a:rPr>
              <a:t> </a:t>
            </a:r>
            <a:r>
              <a:rPr lang="en-US" sz="3200" dirty="0" err="1">
                <a:latin typeface="Calibri" panose="020F0502020204030204" pitchFamily="34" charset="0"/>
              </a:rPr>
              <a:t>biến</a:t>
            </a:r>
            <a:r>
              <a:rPr lang="en-US" sz="3200" dirty="0">
                <a:latin typeface="Calibri" panose="020F0502020204030204" pitchFamily="34" charset="0"/>
              </a:rPr>
              <a:t> </a:t>
            </a:r>
            <a:r>
              <a:rPr lang="en-US" sz="3200" dirty="0" err="1">
                <a:latin typeface="Calibri" panose="020F0502020204030204" pitchFamily="34" charset="0"/>
              </a:rPr>
              <a:t>của</a:t>
            </a:r>
            <a:r>
              <a:rPr lang="en-US" sz="3200" dirty="0">
                <a:latin typeface="Calibri" panose="020F0502020204030204" pitchFamily="34" charset="0"/>
              </a:rPr>
              <a:t> vi </a:t>
            </a:r>
            <a:r>
              <a:rPr lang="en-US" sz="3200" dirty="0" err="1">
                <a:latin typeface="Calibri" panose="020F0502020204030204" pitchFamily="34" charset="0"/>
              </a:rPr>
              <a:t>rút</a:t>
            </a:r>
            <a:r>
              <a:rPr lang="en-US" sz="3200" dirty="0">
                <a:latin typeface="Calibri" panose="020F0502020204030204" pitchFamily="34" charset="0"/>
              </a:rPr>
              <a:t> </a:t>
            </a:r>
            <a:r>
              <a:rPr lang="en-US" sz="3200" dirty="0" err="1">
                <a:latin typeface="Calibri" panose="020F0502020204030204" pitchFamily="34" charset="0"/>
              </a:rPr>
              <a:t>có</a:t>
            </a:r>
            <a:r>
              <a:rPr lang="en-US" sz="3200" dirty="0">
                <a:latin typeface="Calibri" panose="020F0502020204030204" pitchFamily="34" charset="0"/>
              </a:rPr>
              <a:t> </a:t>
            </a:r>
            <a:r>
              <a:rPr lang="en-US" sz="3200" dirty="0" err="1">
                <a:latin typeface="Calibri" panose="020F0502020204030204" pitchFamily="34" charset="0"/>
              </a:rPr>
              <a:t>ảnh</a:t>
            </a:r>
            <a:r>
              <a:rPr lang="en-US" sz="3200" dirty="0">
                <a:latin typeface="Calibri" panose="020F0502020204030204" pitchFamily="34" charset="0"/>
              </a:rPr>
              <a:t> h</a:t>
            </a:r>
            <a:r>
              <a:rPr lang="vi-VN" sz="3200" dirty="0">
                <a:latin typeface="Calibri" panose="020F0502020204030204" pitchFamily="34" charset="0"/>
              </a:rPr>
              <a:t>ư</a:t>
            </a:r>
            <a:r>
              <a:rPr lang="en-US" sz="3200" dirty="0" err="1">
                <a:latin typeface="Calibri" panose="020F0502020204030204" pitchFamily="34" charset="0"/>
              </a:rPr>
              <a:t>ởng</a:t>
            </a:r>
            <a:r>
              <a:rPr lang="en-US" sz="3200" dirty="0">
                <a:latin typeface="Calibri" panose="020F0502020204030204" pitchFamily="34" charset="0"/>
              </a:rPr>
              <a:t> </a:t>
            </a:r>
            <a:r>
              <a:rPr lang="en-US" sz="3200" dirty="0" err="1">
                <a:latin typeface="Calibri" panose="020F0502020204030204" pitchFamily="34" charset="0"/>
              </a:rPr>
              <a:t>tới</a:t>
            </a:r>
            <a:r>
              <a:rPr lang="en-US" sz="3200" dirty="0">
                <a:latin typeface="Calibri" panose="020F0502020204030204" pitchFamily="34" charset="0"/>
              </a:rPr>
              <a:t> </a:t>
            </a:r>
            <a:r>
              <a:rPr lang="en-US" sz="3200" dirty="0" err="1">
                <a:latin typeface="Calibri" panose="020F0502020204030204" pitchFamily="34" charset="0"/>
              </a:rPr>
              <a:t>khả</a:t>
            </a:r>
            <a:r>
              <a:rPr lang="en-US" sz="3200" dirty="0">
                <a:latin typeface="Calibri" panose="020F0502020204030204" pitchFamily="34" charset="0"/>
              </a:rPr>
              <a:t> </a:t>
            </a:r>
            <a:r>
              <a:rPr lang="en-US" sz="3200" dirty="0" err="1">
                <a:latin typeface="Calibri" panose="020F0502020204030204" pitchFamily="34" charset="0"/>
              </a:rPr>
              <a:t>năng</a:t>
            </a:r>
            <a:r>
              <a:rPr lang="en-US" sz="3200" dirty="0">
                <a:latin typeface="Calibri" panose="020F0502020204030204" pitchFamily="34" charset="0"/>
              </a:rPr>
              <a:t> </a:t>
            </a:r>
            <a:r>
              <a:rPr lang="en-US" sz="3200" dirty="0" err="1">
                <a:latin typeface="Calibri" panose="020F0502020204030204" pitchFamily="34" charset="0"/>
              </a:rPr>
              <a:t>miễn</a:t>
            </a:r>
            <a:r>
              <a:rPr lang="en-US" sz="3200" dirty="0">
                <a:latin typeface="Calibri" panose="020F0502020204030204" pitchFamily="34" charset="0"/>
              </a:rPr>
              <a:t> </a:t>
            </a:r>
            <a:r>
              <a:rPr lang="en-US" sz="3200" dirty="0" err="1">
                <a:latin typeface="Calibri" panose="020F0502020204030204" pitchFamily="34" charset="0"/>
              </a:rPr>
              <a:t>dịch</a:t>
            </a:r>
            <a:r>
              <a:rPr lang="en-US" sz="3200" dirty="0">
                <a:latin typeface="Calibri" panose="020F0502020204030204" pitchFamily="34" charset="0"/>
              </a:rPr>
              <a:t> và </a:t>
            </a:r>
            <a:r>
              <a:rPr lang="en-US" sz="3200" dirty="0" err="1">
                <a:latin typeface="Calibri" panose="020F0502020204030204" pitchFamily="34" charset="0"/>
              </a:rPr>
              <a:t>tính</a:t>
            </a:r>
            <a:r>
              <a:rPr lang="en-US" sz="3200" dirty="0">
                <a:latin typeface="Calibri" panose="020F0502020204030204" pitchFamily="34" charset="0"/>
              </a:rPr>
              <a:t> </a:t>
            </a:r>
            <a:r>
              <a:rPr lang="en-US" sz="3200" dirty="0" err="1">
                <a:latin typeface="Calibri" panose="020F0502020204030204" pitchFamily="34" charset="0"/>
              </a:rPr>
              <a:t>hiệu</a:t>
            </a:r>
            <a:r>
              <a:rPr lang="en-US" sz="3200" dirty="0">
                <a:latin typeface="Calibri" panose="020F0502020204030204" pitchFamily="34" charset="0"/>
              </a:rPr>
              <a:t> </a:t>
            </a:r>
            <a:r>
              <a:rPr lang="en-US" sz="3200" dirty="0" err="1">
                <a:latin typeface="Calibri" panose="020F0502020204030204" pitchFamily="34" charset="0"/>
              </a:rPr>
              <a:t>quả</a:t>
            </a:r>
            <a:r>
              <a:rPr lang="en-US" sz="3200" dirty="0">
                <a:latin typeface="Calibri" panose="020F0502020204030204" pitchFamily="34" charset="0"/>
              </a:rPr>
              <a:t> </a:t>
            </a:r>
            <a:r>
              <a:rPr lang="en-US" sz="3200" dirty="0" err="1">
                <a:latin typeface="Calibri" panose="020F0502020204030204" pitchFamily="34" charset="0"/>
              </a:rPr>
              <a:t>của</a:t>
            </a:r>
            <a:r>
              <a:rPr lang="en-US" sz="3200" dirty="0">
                <a:latin typeface="Calibri" panose="020F0502020204030204" pitchFamily="34" charset="0"/>
              </a:rPr>
              <a:t> </a:t>
            </a:r>
            <a:r>
              <a:rPr lang="en-US" sz="3200" dirty="0" err="1">
                <a:latin typeface="Calibri" panose="020F0502020204030204" pitchFamily="34" charset="0"/>
              </a:rPr>
              <a:t>vắc-xin</a:t>
            </a:r>
            <a:r>
              <a:rPr lang="en-US" sz="3200" b="1" dirty="0">
                <a:solidFill>
                  <a:schemeClr val="tx2"/>
                </a:solidFill>
                <a:latin typeface="Calibri" panose="020F0502020204030204" pitchFamily="34" charset="0"/>
              </a:rPr>
              <a:t>?</a:t>
            </a:r>
          </a:p>
        </p:txBody>
      </p:sp>
      <p:graphicFrame>
        <p:nvGraphicFramePr>
          <p:cNvPr id="7" name="Table 7">
            <a:extLst>
              <a:ext uri="{FF2B5EF4-FFF2-40B4-BE49-F238E27FC236}">
                <a16:creationId xmlns:a16="http://schemas.microsoft.com/office/drawing/2014/main" id="{0BCC3DF8-ADAA-4522-B6D6-36121575BD5B}"/>
              </a:ext>
            </a:extLst>
          </p:cNvPr>
          <p:cNvGraphicFramePr>
            <a:graphicFrameLocks noGrp="1"/>
          </p:cNvGraphicFramePr>
          <p:nvPr/>
        </p:nvGraphicFramePr>
        <p:xfrm>
          <a:off x="228600" y="1512880"/>
          <a:ext cx="8686801" cy="4143224"/>
        </p:xfrm>
        <a:graphic>
          <a:graphicData uri="http://schemas.openxmlformats.org/drawingml/2006/table">
            <a:tbl>
              <a:tblPr firstRow="1" bandRow="1">
                <a:tableStyleId>{5C22544A-7EE6-4342-B048-85BDC9FD1C3A}</a:tableStyleId>
              </a:tblPr>
              <a:tblGrid>
                <a:gridCol w="1857375">
                  <a:extLst>
                    <a:ext uri="{9D8B030D-6E8A-4147-A177-3AD203B41FA5}">
                      <a16:colId xmlns:a16="http://schemas.microsoft.com/office/drawing/2014/main" val="3793937985"/>
                    </a:ext>
                  </a:extLst>
                </a:gridCol>
                <a:gridCol w="2486026">
                  <a:extLst>
                    <a:ext uri="{9D8B030D-6E8A-4147-A177-3AD203B41FA5}">
                      <a16:colId xmlns:a16="http://schemas.microsoft.com/office/drawing/2014/main" val="4256582759"/>
                    </a:ext>
                  </a:extLst>
                </a:gridCol>
                <a:gridCol w="2171700">
                  <a:extLst>
                    <a:ext uri="{9D8B030D-6E8A-4147-A177-3AD203B41FA5}">
                      <a16:colId xmlns:a16="http://schemas.microsoft.com/office/drawing/2014/main" val="434883394"/>
                    </a:ext>
                  </a:extLst>
                </a:gridCol>
                <a:gridCol w="2171700">
                  <a:extLst>
                    <a:ext uri="{9D8B030D-6E8A-4147-A177-3AD203B41FA5}">
                      <a16:colId xmlns:a16="http://schemas.microsoft.com/office/drawing/2014/main" val="2102752280"/>
                    </a:ext>
                  </a:extLst>
                </a:gridCol>
              </a:tblGrid>
              <a:tr h="0">
                <a:tc>
                  <a:txBody>
                    <a:bodyPr/>
                    <a:lstStyle/>
                    <a:p>
                      <a:endParaRPr lang="en-AU" sz="1400" dirty="0"/>
                    </a:p>
                  </a:txBody>
                  <a:tcPr marL="68580" marR="68580" marT="34290" marB="34290"/>
                </a:tc>
                <a:tc>
                  <a:txBody>
                    <a:bodyPr/>
                    <a:lstStyle/>
                    <a:p>
                      <a:pPr algn="ctr"/>
                      <a:r>
                        <a:rPr lang="en-US" sz="1600" b="1" i="0" dirty="0">
                          <a:solidFill>
                            <a:schemeClr val="bg1"/>
                          </a:solidFill>
                          <a:effectLst/>
                          <a:latin typeface="+mn-lt"/>
                        </a:rPr>
                        <a:t>B.1.1.7 </a:t>
                      </a:r>
                      <a:endParaRPr lang="en-US" sz="1600" b="1" dirty="0">
                        <a:solidFill>
                          <a:schemeClr val="bg1"/>
                        </a:solidFill>
                        <a:effectLst/>
                        <a:latin typeface="+mn-lt"/>
                      </a:endParaRPr>
                    </a:p>
                  </a:txBody>
                  <a:tcPr anchor="ctr"/>
                </a:tc>
                <a:tc>
                  <a:txBody>
                    <a:bodyPr/>
                    <a:lstStyle/>
                    <a:p>
                      <a:pPr algn="ctr"/>
                      <a:r>
                        <a:rPr lang="en-US" sz="1600" b="1" i="0" dirty="0">
                          <a:solidFill>
                            <a:schemeClr val="bg1"/>
                          </a:solidFill>
                          <a:effectLst/>
                          <a:latin typeface="+mn-lt"/>
                        </a:rPr>
                        <a:t>B.1.351 </a:t>
                      </a:r>
                      <a:endParaRPr lang="en-US" sz="1600" b="1" dirty="0">
                        <a:solidFill>
                          <a:schemeClr val="bg1"/>
                        </a:solidFill>
                        <a:effectLst/>
                        <a:latin typeface="+mn-lt"/>
                      </a:endParaRPr>
                    </a:p>
                  </a:txBody>
                  <a:tcPr anchor="ctr"/>
                </a:tc>
                <a:tc>
                  <a:txBody>
                    <a:bodyPr/>
                    <a:lstStyle/>
                    <a:p>
                      <a:pPr algn="ctr"/>
                      <a:r>
                        <a:rPr lang="en-US" sz="1600" b="1" i="0" dirty="0">
                          <a:solidFill>
                            <a:schemeClr val="bg1"/>
                          </a:solidFill>
                          <a:effectLst/>
                          <a:latin typeface="+mn-lt"/>
                        </a:rPr>
                        <a:t>B.1.1.28.1</a:t>
                      </a:r>
                      <a:endParaRPr lang="en-US" sz="1600" b="1" dirty="0">
                        <a:solidFill>
                          <a:schemeClr val="bg1"/>
                        </a:solidFill>
                        <a:effectLst/>
                        <a:latin typeface="+mn-lt"/>
                      </a:endParaRPr>
                    </a:p>
                  </a:txBody>
                  <a:tcPr anchor="ctr"/>
                </a:tc>
                <a:extLst>
                  <a:ext uri="{0D108BD9-81ED-4DB2-BD59-A6C34878D82A}">
                    <a16:rowId xmlns:a16="http://schemas.microsoft.com/office/drawing/2014/main" val="740509815"/>
                  </a:ext>
                </a:extLst>
              </a:tr>
              <a:tr h="343182">
                <a:tc>
                  <a:txBody>
                    <a:bodyPr/>
                    <a:lstStyle/>
                    <a:p>
                      <a:r>
                        <a:rPr lang="en-AU" sz="1400" b="1" dirty="0" err="1">
                          <a:latin typeface="+mn-lt"/>
                        </a:rPr>
                        <a:t>Tên</a:t>
                      </a:r>
                      <a:r>
                        <a:rPr lang="en-AU" sz="1400" b="1" dirty="0">
                          <a:latin typeface="+mn-lt"/>
                        </a:rPr>
                        <a:t> </a:t>
                      </a:r>
                      <a:r>
                        <a:rPr lang="en-AU" sz="1400" b="1" dirty="0" err="1">
                          <a:latin typeface="+mn-lt"/>
                        </a:rPr>
                        <a:t>khác</a:t>
                      </a:r>
                      <a:r>
                        <a:rPr lang="en-AU" sz="1400" b="1" dirty="0">
                          <a:latin typeface="+mn-lt"/>
                        </a:rPr>
                        <a:t>:</a:t>
                      </a:r>
                    </a:p>
                  </a:txBody>
                  <a:tcPr marL="68580" marR="68580" marT="34290" marB="34290"/>
                </a:tc>
                <a:tc>
                  <a:txBody>
                    <a:bodyPr/>
                    <a:lstStyle/>
                    <a:p>
                      <a:pPr algn="ctr"/>
                      <a:r>
                        <a:rPr lang="en-AU" sz="1400" dirty="0" err="1">
                          <a:latin typeface="+mn-lt"/>
                        </a:rPr>
                        <a:t>Biến</a:t>
                      </a:r>
                      <a:r>
                        <a:rPr lang="en-AU" sz="1400" dirty="0">
                          <a:latin typeface="+mn-lt"/>
                        </a:rPr>
                        <a:t> </a:t>
                      </a:r>
                      <a:r>
                        <a:rPr lang="en-AU" sz="1400" dirty="0" err="1">
                          <a:latin typeface="+mn-lt"/>
                        </a:rPr>
                        <a:t>thể</a:t>
                      </a:r>
                      <a:r>
                        <a:rPr lang="en-AU" sz="1400" dirty="0">
                          <a:latin typeface="+mn-lt"/>
                        </a:rPr>
                        <a:t> Anh</a:t>
                      </a:r>
                    </a:p>
                  </a:txBody>
                  <a:tcPr marL="68580" marR="68580" marT="34290" marB="34290"/>
                </a:tc>
                <a:tc>
                  <a:txBody>
                    <a:bodyPr/>
                    <a:lstStyle/>
                    <a:p>
                      <a:pPr algn="ctr"/>
                      <a:r>
                        <a:rPr lang="en-AU" sz="1400" dirty="0" err="1">
                          <a:latin typeface="+mn-lt"/>
                        </a:rPr>
                        <a:t>Biến</a:t>
                      </a:r>
                      <a:r>
                        <a:rPr lang="en-AU" sz="1400" dirty="0">
                          <a:latin typeface="+mn-lt"/>
                        </a:rPr>
                        <a:t> </a:t>
                      </a:r>
                      <a:r>
                        <a:rPr lang="en-AU" sz="1400" dirty="0" err="1">
                          <a:latin typeface="+mn-lt"/>
                        </a:rPr>
                        <a:t>thể</a:t>
                      </a:r>
                      <a:r>
                        <a:rPr lang="en-AU" sz="1400" dirty="0">
                          <a:latin typeface="+mn-lt"/>
                        </a:rPr>
                        <a:t> Nam Phi</a:t>
                      </a:r>
                    </a:p>
                  </a:txBody>
                  <a:tcPr marL="68580" marR="68580" marT="34290" marB="34290"/>
                </a:tc>
                <a:tc>
                  <a:txBody>
                    <a:bodyPr/>
                    <a:lstStyle/>
                    <a:p>
                      <a:pPr algn="ctr"/>
                      <a:r>
                        <a:rPr lang="en-AU" sz="1400" dirty="0" err="1">
                          <a:latin typeface="+mn-lt"/>
                        </a:rPr>
                        <a:t>Biến</a:t>
                      </a:r>
                      <a:r>
                        <a:rPr lang="en-AU" sz="1400" dirty="0">
                          <a:latin typeface="+mn-lt"/>
                        </a:rPr>
                        <a:t> </a:t>
                      </a:r>
                      <a:r>
                        <a:rPr lang="en-AU" sz="1400" dirty="0" err="1">
                          <a:latin typeface="+mn-lt"/>
                        </a:rPr>
                        <a:t>thể</a:t>
                      </a:r>
                      <a:r>
                        <a:rPr lang="en-AU" sz="1400" dirty="0">
                          <a:latin typeface="+mn-lt"/>
                        </a:rPr>
                        <a:t> Brazil</a:t>
                      </a:r>
                    </a:p>
                  </a:txBody>
                  <a:tcPr marL="68580" marR="68580" marT="34290" marB="34290"/>
                </a:tc>
                <a:extLst>
                  <a:ext uri="{0D108BD9-81ED-4DB2-BD59-A6C34878D82A}">
                    <a16:rowId xmlns:a16="http://schemas.microsoft.com/office/drawing/2014/main" val="197094066"/>
                  </a:ext>
                </a:extLst>
              </a:tr>
              <a:tr h="340562">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1" dirty="0" err="1">
                          <a:latin typeface="+mn-lt"/>
                        </a:rPr>
                        <a:t>Mối</a:t>
                      </a:r>
                      <a:r>
                        <a:rPr lang="en-AU" sz="1400" b="1" dirty="0">
                          <a:latin typeface="+mn-lt"/>
                        </a:rPr>
                        <a:t> </a:t>
                      </a:r>
                      <a:r>
                        <a:rPr lang="en-AU" sz="1400" b="1" dirty="0" err="1">
                          <a:latin typeface="+mn-lt"/>
                        </a:rPr>
                        <a:t>quan</a:t>
                      </a:r>
                      <a:r>
                        <a:rPr lang="en-AU" sz="1400" b="1" dirty="0">
                          <a:latin typeface="+mn-lt"/>
                        </a:rPr>
                        <a:t> </a:t>
                      </a:r>
                      <a:r>
                        <a:rPr lang="en-AU" sz="1400" b="1" dirty="0" err="1">
                          <a:latin typeface="+mn-lt"/>
                        </a:rPr>
                        <a:t>ngại</a:t>
                      </a:r>
                      <a:r>
                        <a:rPr lang="en-AU" sz="1400" b="1" dirty="0">
                          <a:latin typeface="+mn-lt"/>
                        </a:rPr>
                        <a:t>/ </a:t>
                      </a:r>
                      <a:r>
                        <a:rPr lang="en-AU" sz="1400" b="1" dirty="0" err="1">
                          <a:latin typeface="+mn-lt"/>
                        </a:rPr>
                        <a:t>tình</a:t>
                      </a:r>
                      <a:r>
                        <a:rPr lang="en-AU" sz="1400" b="1" dirty="0">
                          <a:latin typeface="+mn-lt"/>
                        </a:rPr>
                        <a:t> </a:t>
                      </a:r>
                      <a:r>
                        <a:rPr lang="en-AU" sz="1400" b="1" dirty="0" err="1">
                          <a:latin typeface="+mn-lt"/>
                        </a:rPr>
                        <a:t>hình</a:t>
                      </a:r>
                      <a:r>
                        <a:rPr lang="en-AU" sz="1400" b="1" dirty="0">
                          <a:latin typeface="+mn-lt"/>
                        </a:rPr>
                        <a:t> Y tế Cộng </a:t>
                      </a:r>
                      <a:r>
                        <a:rPr lang="en-AU" sz="1400" b="1" dirty="0" err="1">
                          <a:latin typeface="+mn-lt"/>
                        </a:rPr>
                        <a:t>đồng</a:t>
                      </a:r>
                      <a:endParaRPr lang="en-AU" sz="1400" b="1" dirty="0">
                        <a:latin typeface="+mn-lt"/>
                      </a:endParaRPr>
                    </a:p>
                  </a:txBody>
                  <a:tcPr marL="68580" marR="68580" marT="34290" marB="34290"/>
                </a:tc>
                <a:tc hMerge="1">
                  <a:txBody>
                    <a:bodyPr/>
                    <a:lstStyle/>
                    <a:p>
                      <a:pPr algn="ctr"/>
                      <a:endParaRPr lang="en-AU" sz="1400" dirty="0"/>
                    </a:p>
                  </a:txBody>
                  <a:tcPr marL="68580" marR="68580" marT="34290" marB="34290"/>
                </a:tc>
                <a:tc hMerge="1">
                  <a:txBody>
                    <a:bodyPr/>
                    <a:lstStyle/>
                    <a:p>
                      <a:pPr algn="ctr"/>
                      <a:endParaRPr lang="en-AU" sz="1400" dirty="0"/>
                    </a:p>
                  </a:txBody>
                  <a:tcPr marL="68580" marR="68580" marT="34290" marB="34290"/>
                </a:tc>
                <a:tc hMerge="1">
                  <a:txBody>
                    <a:bodyPr/>
                    <a:lstStyle/>
                    <a:p>
                      <a:pPr algn="ctr"/>
                      <a:endParaRPr lang="en-AU" sz="1400" dirty="0"/>
                    </a:p>
                  </a:txBody>
                  <a:tcPr marL="68580" marR="68580" marT="34290" marB="34290"/>
                </a:tc>
                <a:extLst>
                  <a:ext uri="{0D108BD9-81ED-4DB2-BD59-A6C34878D82A}">
                    <a16:rowId xmlns:a16="http://schemas.microsoft.com/office/drawing/2014/main" val="3498779267"/>
                  </a:ext>
                </a:extLst>
              </a:tr>
              <a:tr h="697938">
                <a:tc>
                  <a:txBody>
                    <a:bodyPr/>
                    <a:lstStyle/>
                    <a:p>
                      <a:r>
                        <a:rPr lang="en-AU" sz="1400" b="1" dirty="0" err="1">
                          <a:latin typeface="+mn-lt"/>
                        </a:rPr>
                        <a:t>Khả</a:t>
                      </a:r>
                      <a:r>
                        <a:rPr lang="en-AU" sz="1400" b="1" dirty="0">
                          <a:latin typeface="+mn-lt"/>
                        </a:rPr>
                        <a:t> </a:t>
                      </a:r>
                      <a:r>
                        <a:rPr lang="en-AU" sz="1400" b="1" dirty="0" err="1">
                          <a:latin typeface="+mn-lt"/>
                        </a:rPr>
                        <a:t>năng</a:t>
                      </a:r>
                      <a:r>
                        <a:rPr lang="en-AU" sz="1400" b="1" dirty="0">
                          <a:latin typeface="+mn-lt"/>
                        </a:rPr>
                        <a:t> </a:t>
                      </a:r>
                      <a:r>
                        <a:rPr lang="en-AU" sz="1400" b="1" dirty="0" err="1">
                          <a:latin typeface="+mn-lt"/>
                        </a:rPr>
                        <a:t>trung</a:t>
                      </a:r>
                      <a:r>
                        <a:rPr lang="en-AU" sz="1400" b="1" dirty="0">
                          <a:latin typeface="+mn-lt"/>
                        </a:rPr>
                        <a:t> </a:t>
                      </a:r>
                      <a:r>
                        <a:rPr lang="en-AU" sz="1400" b="1" dirty="0" err="1">
                          <a:latin typeface="+mn-lt"/>
                        </a:rPr>
                        <a:t>hòa</a:t>
                      </a:r>
                      <a:endParaRPr lang="en-AU" sz="1400" b="1" dirty="0">
                        <a:latin typeface="+mn-lt"/>
                      </a:endParaRPr>
                    </a:p>
                  </a:txBody>
                  <a:tcPr marL="68580" marR="68580" marT="34290" marB="34290"/>
                </a:tc>
                <a:tc>
                  <a:txBody>
                    <a:bodyPr/>
                    <a:lstStyle/>
                    <a:p>
                      <a:pPr algn="l"/>
                      <a:r>
                        <a:rPr lang="en-US" sz="1400" dirty="0" err="1">
                          <a:latin typeface="+mn-lt"/>
                        </a:rPr>
                        <a:t>Giảm</a:t>
                      </a:r>
                      <a:r>
                        <a:rPr lang="en-US" sz="1400" dirty="0">
                          <a:latin typeface="+mn-lt"/>
                        </a:rPr>
                        <a:t> </a:t>
                      </a:r>
                      <a:r>
                        <a:rPr lang="en-US" sz="1400" dirty="0" err="1">
                          <a:latin typeface="+mn-lt"/>
                        </a:rPr>
                        <a:t>nhẹ</a:t>
                      </a:r>
                      <a:r>
                        <a:rPr lang="en-US" sz="1400" dirty="0">
                          <a:latin typeface="+mn-lt"/>
                        </a:rPr>
                        <a:t>, </a:t>
                      </a:r>
                      <a:r>
                        <a:rPr lang="en-US" sz="1400" dirty="0" err="1">
                          <a:latin typeface="+mn-lt"/>
                        </a:rPr>
                        <a:t>nh</a:t>
                      </a:r>
                      <a:r>
                        <a:rPr lang="vi-VN" sz="1400" dirty="0">
                          <a:latin typeface="Calibri" panose="020F0502020204030204" pitchFamily="34" charset="0"/>
                        </a:rPr>
                        <a:t>ư</a:t>
                      </a:r>
                      <a:r>
                        <a:rPr lang="en-US" sz="1400" dirty="0">
                          <a:latin typeface="+mn-lt"/>
                        </a:rPr>
                        <a:t>ng </a:t>
                      </a:r>
                      <a:r>
                        <a:rPr lang="en-US" sz="1400" dirty="0" err="1">
                          <a:latin typeface="+mn-lt"/>
                        </a:rPr>
                        <a:t>hiệu</a:t>
                      </a:r>
                      <a:r>
                        <a:rPr lang="en-US" sz="1400" dirty="0">
                          <a:latin typeface="+mn-lt"/>
                        </a:rPr>
                        <a:t> </a:t>
                      </a:r>
                      <a:r>
                        <a:rPr lang="en-US" sz="1400" dirty="0" err="1">
                          <a:latin typeface="+mn-lt"/>
                        </a:rPr>
                        <a:t>giá</a:t>
                      </a:r>
                      <a:r>
                        <a:rPr lang="en-US" sz="1400" dirty="0">
                          <a:latin typeface="+mn-lt"/>
                        </a:rPr>
                        <a:t> </a:t>
                      </a:r>
                      <a:r>
                        <a:rPr lang="en-US" sz="1400" dirty="0" err="1">
                          <a:latin typeface="+mn-lt"/>
                        </a:rPr>
                        <a:t>trung</a:t>
                      </a:r>
                      <a:r>
                        <a:rPr lang="en-US" sz="1400" dirty="0">
                          <a:latin typeface="+mn-lt"/>
                        </a:rPr>
                        <a:t> </a:t>
                      </a:r>
                      <a:r>
                        <a:rPr lang="en-US" sz="1400" dirty="0" err="1">
                          <a:latin typeface="+mn-lt"/>
                        </a:rPr>
                        <a:t>hòa</a:t>
                      </a:r>
                      <a:r>
                        <a:rPr lang="en-US" sz="1400" dirty="0">
                          <a:latin typeface="+mn-lt"/>
                        </a:rPr>
                        <a:t> </a:t>
                      </a:r>
                      <a:r>
                        <a:rPr lang="en-US" sz="1400" dirty="0" err="1">
                          <a:latin typeface="+mn-lt"/>
                        </a:rPr>
                        <a:t>vẫn</a:t>
                      </a:r>
                      <a:r>
                        <a:rPr lang="en-US" sz="1400" dirty="0">
                          <a:latin typeface="+mn-lt"/>
                        </a:rPr>
                        <a:t> </a:t>
                      </a:r>
                      <a:r>
                        <a:rPr lang="en-US" sz="1400" dirty="0" err="1">
                          <a:latin typeface="+mn-lt"/>
                        </a:rPr>
                        <a:t>cao</a:t>
                      </a:r>
                      <a:r>
                        <a:rPr lang="en-US" sz="1400" dirty="0">
                          <a:latin typeface="+mn-lt"/>
                        </a:rPr>
                        <a:t> h</a:t>
                      </a:r>
                      <a:r>
                        <a:rPr lang="vi-VN" sz="1400" dirty="0">
                          <a:latin typeface="Calibri" panose="020F0502020204030204" pitchFamily="34" charset="0"/>
                          <a:cs typeface="Calibri" panose="020F0502020204030204" pitchFamily="34" charset="0"/>
                        </a:rPr>
                        <a:t>ơ</a:t>
                      </a:r>
                      <a:r>
                        <a:rPr lang="en-US" sz="1400" dirty="0">
                          <a:latin typeface="+mn-lt"/>
                        </a:rPr>
                        <a:t>n </a:t>
                      </a:r>
                      <a:r>
                        <a:rPr lang="en-US" sz="1400" dirty="0" err="1">
                          <a:latin typeface="+mn-lt"/>
                        </a:rPr>
                        <a:t>mức</a:t>
                      </a:r>
                      <a:r>
                        <a:rPr lang="en-US" sz="1400" dirty="0">
                          <a:latin typeface="+mn-lt"/>
                        </a:rPr>
                        <a:t> dự </a:t>
                      </a:r>
                      <a:r>
                        <a:rPr lang="en-US" sz="1400" dirty="0" err="1">
                          <a:latin typeface="+mn-lt"/>
                        </a:rPr>
                        <a:t>kiến</a:t>
                      </a:r>
                      <a:r>
                        <a:rPr lang="en-US" sz="1400" dirty="0">
                          <a:latin typeface="+mn-lt"/>
                        </a:rPr>
                        <a:t> </a:t>
                      </a:r>
                      <a:r>
                        <a:rPr lang="en-US" sz="1400" dirty="0" err="1">
                          <a:latin typeface="+mn-lt"/>
                        </a:rPr>
                        <a:t>để</a:t>
                      </a:r>
                      <a:r>
                        <a:rPr lang="en-US" sz="1400" dirty="0">
                          <a:latin typeface="+mn-lt"/>
                        </a:rPr>
                        <a:t> </a:t>
                      </a:r>
                      <a:r>
                        <a:rPr lang="en-US" sz="1400" dirty="0" err="1">
                          <a:latin typeface="+mn-lt"/>
                        </a:rPr>
                        <a:t>có</a:t>
                      </a:r>
                      <a:r>
                        <a:rPr lang="en-US" sz="1400" dirty="0">
                          <a:latin typeface="+mn-lt"/>
                        </a:rPr>
                        <a:t> </a:t>
                      </a:r>
                      <a:r>
                        <a:rPr lang="en-US" sz="1400" dirty="0" err="1">
                          <a:latin typeface="+mn-lt"/>
                        </a:rPr>
                        <a:t>khả</a:t>
                      </a:r>
                      <a:r>
                        <a:rPr lang="en-US" sz="1400" dirty="0">
                          <a:latin typeface="+mn-lt"/>
                        </a:rPr>
                        <a:t> </a:t>
                      </a:r>
                      <a:r>
                        <a:rPr lang="en-US" sz="1400" dirty="0" err="1">
                          <a:latin typeface="+mn-lt"/>
                        </a:rPr>
                        <a:t>năng</a:t>
                      </a:r>
                      <a:r>
                        <a:rPr lang="en-US" sz="1400" dirty="0">
                          <a:latin typeface="+mn-lt"/>
                        </a:rPr>
                        <a:t> </a:t>
                      </a:r>
                      <a:r>
                        <a:rPr lang="en-US" sz="1400" dirty="0" err="1">
                          <a:latin typeface="+mn-lt"/>
                        </a:rPr>
                        <a:t>bảo</a:t>
                      </a:r>
                      <a:r>
                        <a:rPr lang="en-US" sz="1400" dirty="0">
                          <a:latin typeface="+mn-lt"/>
                        </a:rPr>
                        <a:t> </a:t>
                      </a:r>
                      <a:r>
                        <a:rPr lang="en-US" sz="1400" dirty="0" err="1">
                          <a:latin typeface="+mn-lt"/>
                        </a:rPr>
                        <a:t>vệ</a:t>
                      </a:r>
                      <a:endParaRPr lang="en-US" sz="1400" dirty="0">
                        <a:latin typeface="+mn-lt"/>
                      </a:endParaRPr>
                    </a:p>
                  </a:txBody>
                  <a:tcPr marL="68580" marR="68580" marT="34290" marB="34290"/>
                </a:tc>
                <a:tc>
                  <a:txBody>
                    <a:bodyPr/>
                    <a:lstStyle/>
                    <a:p>
                      <a:pPr algn="l"/>
                      <a:r>
                        <a:rPr lang="en-US" sz="1400" dirty="0" err="1">
                          <a:latin typeface="+mn-lt"/>
                        </a:rPr>
                        <a:t>Giảm</a:t>
                      </a:r>
                      <a:r>
                        <a:rPr lang="en-US" sz="1400" dirty="0">
                          <a:latin typeface="+mn-lt"/>
                        </a:rPr>
                        <a:t>; </a:t>
                      </a:r>
                      <a:r>
                        <a:rPr lang="en-US" sz="1400" dirty="0" err="1">
                          <a:latin typeface="+mn-lt"/>
                        </a:rPr>
                        <a:t>tăng</a:t>
                      </a:r>
                      <a:r>
                        <a:rPr lang="en-US" sz="1400" dirty="0">
                          <a:latin typeface="+mn-lt"/>
                        </a:rPr>
                        <a:t> </a:t>
                      </a:r>
                      <a:r>
                        <a:rPr lang="en-US" sz="1400" dirty="0" err="1">
                          <a:latin typeface="+mn-lt"/>
                        </a:rPr>
                        <a:t>nguy</a:t>
                      </a:r>
                      <a:r>
                        <a:rPr lang="en-US" sz="1400" dirty="0">
                          <a:latin typeface="+mn-lt"/>
                        </a:rPr>
                        <a:t> c</a:t>
                      </a:r>
                      <a:r>
                        <a:rPr lang="vi-VN" sz="1400" dirty="0">
                          <a:latin typeface="Calibri" panose="020F0502020204030204" pitchFamily="34" charset="0"/>
                          <a:cs typeface="Calibri" panose="020F0502020204030204" pitchFamily="34" charset="0"/>
                        </a:rPr>
                        <a:t>ơ</a:t>
                      </a:r>
                      <a:r>
                        <a:rPr lang="en-US" sz="1400" dirty="0">
                          <a:latin typeface="+mn-lt"/>
                        </a:rPr>
                        <a:t> </a:t>
                      </a:r>
                      <a:r>
                        <a:rPr lang="en-US" sz="1400" dirty="0" err="1">
                          <a:latin typeface="+mn-lt"/>
                        </a:rPr>
                        <a:t>tái</a:t>
                      </a:r>
                      <a:r>
                        <a:rPr lang="en-US" sz="1400" dirty="0">
                          <a:latin typeface="+mn-lt"/>
                        </a:rPr>
                        <a:t> </a:t>
                      </a:r>
                      <a:r>
                        <a:rPr lang="en-US" sz="1400" dirty="0" err="1">
                          <a:latin typeface="+mn-lt"/>
                        </a:rPr>
                        <a:t>nhiễm</a:t>
                      </a:r>
                      <a:endParaRPr lang="en-US" sz="1400" dirty="0">
                        <a:latin typeface="+mn-lt"/>
                      </a:endParaRPr>
                    </a:p>
                  </a:txBody>
                  <a:tcPr marL="68580" marR="68580" marT="34290" marB="34290"/>
                </a:tc>
                <a:tc>
                  <a:txBody>
                    <a:bodyPr/>
                    <a:lstStyle/>
                    <a:p>
                      <a:pPr algn="l"/>
                      <a:r>
                        <a:rPr lang="en-US" sz="1400" dirty="0" err="1">
                          <a:latin typeface="+mn-lt"/>
                        </a:rPr>
                        <a:t>Giảm</a:t>
                      </a:r>
                      <a:r>
                        <a:rPr lang="en-US" sz="1400" dirty="0">
                          <a:latin typeface="+mn-lt"/>
                        </a:rPr>
                        <a:t>; </a:t>
                      </a:r>
                      <a:r>
                        <a:rPr lang="en-US" sz="1400" dirty="0" err="1">
                          <a:latin typeface="+mn-lt"/>
                        </a:rPr>
                        <a:t>có</a:t>
                      </a:r>
                      <a:r>
                        <a:rPr lang="en-US" sz="1400" dirty="0">
                          <a:latin typeface="+mn-lt"/>
                        </a:rPr>
                        <a:t> </a:t>
                      </a:r>
                      <a:r>
                        <a:rPr lang="en-US" sz="1400" dirty="0" err="1">
                          <a:latin typeface="+mn-lt"/>
                        </a:rPr>
                        <a:t>ghi</a:t>
                      </a:r>
                      <a:r>
                        <a:rPr lang="en-US" sz="1400" dirty="0">
                          <a:latin typeface="+mn-lt"/>
                        </a:rPr>
                        <a:t> </a:t>
                      </a:r>
                      <a:r>
                        <a:rPr lang="en-US" sz="1400" dirty="0" err="1">
                          <a:latin typeface="+mn-lt"/>
                        </a:rPr>
                        <a:t>nhận</a:t>
                      </a:r>
                      <a:r>
                        <a:rPr lang="en-US" sz="1400" dirty="0">
                          <a:latin typeface="+mn-lt"/>
                        </a:rPr>
                        <a:t> </a:t>
                      </a:r>
                      <a:r>
                        <a:rPr lang="en-US" sz="1400" dirty="0" err="1">
                          <a:latin typeface="+mn-lt"/>
                        </a:rPr>
                        <a:t>trường</a:t>
                      </a:r>
                      <a:r>
                        <a:rPr lang="en-US" sz="1400" dirty="0">
                          <a:latin typeface="+mn-lt"/>
                        </a:rPr>
                        <a:t> </a:t>
                      </a:r>
                      <a:r>
                        <a:rPr lang="en-US" sz="1400" dirty="0" err="1">
                          <a:latin typeface="+mn-lt"/>
                        </a:rPr>
                        <a:t>hợp</a:t>
                      </a:r>
                      <a:r>
                        <a:rPr lang="en-US" sz="1400" dirty="0">
                          <a:latin typeface="+mn-lt"/>
                        </a:rPr>
                        <a:t> </a:t>
                      </a:r>
                      <a:r>
                        <a:rPr lang="en-US" sz="1400" dirty="0" err="1">
                          <a:latin typeface="+mn-lt"/>
                        </a:rPr>
                        <a:t>tái</a:t>
                      </a:r>
                      <a:r>
                        <a:rPr lang="en-US" sz="1400" dirty="0">
                          <a:latin typeface="+mn-lt"/>
                        </a:rPr>
                        <a:t> </a:t>
                      </a:r>
                      <a:r>
                        <a:rPr lang="en-US" sz="1400" dirty="0" err="1">
                          <a:latin typeface="+mn-lt"/>
                        </a:rPr>
                        <a:t>nhiễm</a:t>
                      </a:r>
                      <a:endParaRPr lang="en-US" sz="1400" dirty="0">
                        <a:latin typeface="+mn-lt"/>
                      </a:endParaRPr>
                    </a:p>
                  </a:txBody>
                  <a:tcPr marL="68580" marR="68580" marT="34290" marB="34290"/>
                </a:tc>
                <a:extLst>
                  <a:ext uri="{0D108BD9-81ED-4DB2-BD59-A6C34878D82A}">
                    <a16:rowId xmlns:a16="http://schemas.microsoft.com/office/drawing/2014/main" val="2253689617"/>
                  </a:ext>
                </a:extLst>
              </a:tr>
              <a:tr h="697938">
                <a:tc>
                  <a:txBody>
                    <a:bodyPr/>
                    <a:lstStyle/>
                    <a:p>
                      <a:r>
                        <a:rPr lang="en-AU" sz="1400" b="1" dirty="0" err="1">
                          <a:latin typeface="+mn-lt"/>
                        </a:rPr>
                        <a:t>Vắc-xin</a:t>
                      </a:r>
                      <a:endParaRPr lang="en-AU" sz="1400" b="1" dirty="0">
                        <a:latin typeface="+mn-lt"/>
                      </a:endParaRPr>
                    </a:p>
                  </a:txBody>
                  <a:tcPr marL="68580" marR="68580" marT="34290" marB="34290"/>
                </a:tc>
                <a:tc>
                  <a:txBody>
                    <a:bodyPr/>
                    <a:lstStyle/>
                    <a:p>
                      <a:pPr marL="285750" indent="-285750" algn="l">
                        <a:buFont typeface="Arial" panose="020B0604020202020204" pitchFamily="34" charset="0"/>
                        <a:buChar char="•"/>
                      </a:pPr>
                      <a:r>
                        <a:rPr lang="en-US" sz="1400" dirty="0" err="1">
                          <a:latin typeface="+mn-lt"/>
                        </a:rPr>
                        <a:t>Không</a:t>
                      </a:r>
                      <a:r>
                        <a:rPr lang="en-US" sz="1400" dirty="0">
                          <a:latin typeface="+mn-lt"/>
                        </a:rPr>
                        <a:t> </a:t>
                      </a:r>
                      <a:r>
                        <a:rPr lang="en-US" sz="1400" dirty="0" err="1">
                          <a:latin typeface="+mn-lt"/>
                        </a:rPr>
                        <a:t>có</a:t>
                      </a:r>
                      <a:r>
                        <a:rPr lang="en-US" sz="1400" dirty="0">
                          <a:latin typeface="+mn-lt"/>
                        </a:rPr>
                        <a:t> </a:t>
                      </a:r>
                      <a:r>
                        <a:rPr lang="en-US" sz="1400" dirty="0" err="1">
                          <a:latin typeface="+mn-lt"/>
                        </a:rPr>
                        <a:t>tác</a:t>
                      </a:r>
                      <a:r>
                        <a:rPr lang="en-US" sz="1400" dirty="0">
                          <a:latin typeface="+mn-lt"/>
                        </a:rPr>
                        <a:t> </a:t>
                      </a:r>
                      <a:r>
                        <a:rPr lang="en-US" sz="1400" dirty="0" err="1">
                          <a:latin typeface="+mn-lt"/>
                        </a:rPr>
                        <a:t>động</a:t>
                      </a:r>
                      <a:r>
                        <a:rPr lang="en-US" sz="1400" dirty="0">
                          <a:latin typeface="+mn-lt"/>
                        </a:rPr>
                        <a:t> </a:t>
                      </a:r>
                      <a:r>
                        <a:rPr lang="en-US" sz="1400" dirty="0" err="1">
                          <a:latin typeface="+mn-lt"/>
                        </a:rPr>
                        <a:t>lớn</a:t>
                      </a:r>
                      <a:r>
                        <a:rPr lang="en-US" sz="1400" dirty="0">
                          <a:latin typeface="+mn-lt"/>
                        </a:rPr>
                        <a:t> </a:t>
                      </a:r>
                      <a:r>
                        <a:rPr lang="en-US" sz="1400" dirty="0" err="1">
                          <a:latin typeface="+mn-lt"/>
                        </a:rPr>
                        <a:t>tới</a:t>
                      </a:r>
                      <a:r>
                        <a:rPr lang="en-US" sz="1400" dirty="0">
                          <a:latin typeface="+mn-lt"/>
                        </a:rPr>
                        <a:t> </a:t>
                      </a:r>
                      <a:r>
                        <a:rPr lang="en-US" sz="1400" dirty="0" err="1">
                          <a:latin typeface="+mn-lt"/>
                        </a:rPr>
                        <a:t>khả</a:t>
                      </a:r>
                      <a:r>
                        <a:rPr lang="en-US" sz="1400" dirty="0">
                          <a:latin typeface="+mn-lt"/>
                        </a:rPr>
                        <a:t> </a:t>
                      </a:r>
                      <a:r>
                        <a:rPr lang="en-US" sz="1400" dirty="0" err="1">
                          <a:latin typeface="+mn-lt"/>
                        </a:rPr>
                        <a:t>năng</a:t>
                      </a:r>
                      <a:r>
                        <a:rPr lang="en-US" sz="1400" dirty="0">
                          <a:latin typeface="+mn-lt"/>
                        </a:rPr>
                        <a:t> </a:t>
                      </a:r>
                      <a:r>
                        <a:rPr lang="en-US" sz="1400" dirty="0" err="1">
                          <a:latin typeface="+mn-lt"/>
                        </a:rPr>
                        <a:t>trung</a:t>
                      </a:r>
                      <a:r>
                        <a:rPr lang="en-US" sz="1400" dirty="0">
                          <a:latin typeface="+mn-lt"/>
                        </a:rPr>
                        <a:t> </a:t>
                      </a:r>
                      <a:r>
                        <a:rPr lang="en-US" sz="1400" dirty="0" err="1">
                          <a:latin typeface="+mn-lt"/>
                        </a:rPr>
                        <a:t>hòa</a:t>
                      </a:r>
                      <a:r>
                        <a:rPr lang="en-US" sz="1400" dirty="0">
                          <a:latin typeface="+mn-lt"/>
                        </a:rPr>
                        <a:t> </a:t>
                      </a:r>
                      <a:r>
                        <a:rPr lang="en-US" sz="1400" dirty="0" err="1">
                          <a:latin typeface="+mn-lt"/>
                        </a:rPr>
                        <a:t>sau</a:t>
                      </a:r>
                      <a:r>
                        <a:rPr lang="en-US" sz="1400" dirty="0">
                          <a:latin typeface="+mn-lt"/>
                        </a:rPr>
                        <a:t> </a:t>
                      </a:r>
                      <a:r>
                        <a:rPr lang="en-US" sz="1400" dirty="0" err="1">
                          <a:latin typeface="+mn-lt"/>
                        </a:rPr>
                        <a:t>khi</a:t>
                      </a:r>
                      <a:r>
                        <a:rPr lang="en-US" sz="1400" dirty="0">
                          <a:latin typeface="+mn-lt"/>
                        </a:rPr>
                        <a:t> tiêm </a:t>
                      </a:r>
                      <a:r>
                        <a:rPr lang="en-US" sz="1400" dirty="0" err="1">
                          <a:latin typeface="+mn-lt"/>
                        </a:rPr>
                        <a:t>vắc-xin</a:t>
                      </a:r>
                      <a:endParaRPr lang="en-US" sz="1400" dirty="0">
                        <a:latin typeface="+mn-lt"/>
                      </a:endParaRPr>
                    </a:p>
                    <a:p>
                      <a:pPr marL="285750" indent="-285750" algn="l">
                        <a:buFont typeface="Arial" panose="020B0604020202020204" pitchFamily="34" charset="0"/>
                        <a:buChar char="•"/>
                      </a:pPr>
                      <a:r>
                        <a:rPr lang="en-US" sz="1400" dirty="0" err="1">
                          <a:latin typeface="+mn-lt"/>
                        </a:rPr>
                        <a:t>Vắc-xin</a:t>
                      </a:r>
                      <a:r>
                        <a:rPr lang="en-US" sz="1400" dirty="0">
                          <a:latin typeface="+mn-lt"/>
                        </a:rPr>
                        <a:t> </a:t>
                      </a:r>
                      <a:r>
                        <a:rPr lang="en-US" sz="1400" dirty="0" err="1">
                          <a:latin typeface="+mn-lt"/>
                        </a:rPr>
                        <a:t>Moderna</a:t>
                      </a:r>
                      <a:r>
                        <a:rPr lang="en-US" sz="1400" dirty="0">
                          <a:latin typeface="+mn-lt"/>
                        </a:rPr>
                        <a:t>, </a:t>
                      </a:r>
                      <a:r>
                        <a:rPr lang="en-US" sz="1400" dirty="0" err="1">
                          <a:latin typeface="+mn-lt"/>
                        </a:rPr>
                        <a:t>PfizerBioNTech</a:t>
                      </a:r>
                      <a:r>
                        <a:rPr lang="en-US" sz="1400" dirty="0">
                          <a:latin typeface="+mn-lt"/>
                        </a:rPr>
                        <a:t> và Oxford-AstraZeneca, </a:t>
                      </a:r>
                      <a:r>
                        <a:rPr lang="en-US" sz="1400" dirty="0" err="1">
                          <a:latin typeface="+mn-lt"/>
                        </a:rPr>
                        <a:t>Novavax</a:t>
                      </a:r>
                      <a:r>
                        <a:rPr lang="en-US" sz="1400" dirty="0">
                          <a:latin typeface="+mn-lt"/>
                        </a:rPr>
                        <a:t>.</a:t>
                      </a:r>
                    </a:p>
                    <a:p>
                      <a:pPr marL="285750" indent="-285750" algn="l">
                        <a:buFont typeface="Arial" panose="020B0604020202020204" pitchFamily="34" charset="0"/>
                        <a:buChar char="•"/>
                      </a:pPr>
                      <a:r>
                        <a:rPr lang="en-US" sz="1400" dirty="0" err="1">
                          <a:latin typeface="+mn-lt"/>
                        </a:rPr>
                        <a:t>Không</a:t>
                      </a:r>
                      <a:r>
                        <a:rPr lang="en-US" sz="1400" dirty="0">
                          <a:latin typeface="+mn-lt"/>
                        </a:rPr>
                        <a:t> </a:t>
                      </a:r>
                      <a:r>
                        <a:rPr lang="en-US" sz="1400" dirty="0" err="1">
                          <a:latin typeface="+mn-lt"/>
                        </a:rPr>
                        <a:t>có</a:t>
                      </a:r>
                      <a:r>
                        <a:rPr lang="en-US" sz="1400" dirty="0">
                          <a:latin typeface="+mn-lt"/>
                        </a:rPr>
                        <a:t> </a:t>
                      </a:r>
                      <a:r>
                        <a:rPr lang="en-US" sz="1400" dirty="0" err="1">
                          <a:latin typeface="+mn-lt"/>
                        </a:rPr>
                        <a:t>thay</a:t>
                      </a:r>
                      <a:r>
                        <a:rPr lang="en-US" sz="1400" dirty="0">
                          <a:latin typeface="+mn-lt"/>
                        </a:rPr>
                        <a:t> </a:t>
                      </a:r>
                      <a:r>
                        <a:rPr lang="en-US" sz="1400" dirty="0" err="1">
                          <a:latin typeface="+mn-lt"/>
                        </a:rPr>
                        <a:t>đổi</a:t>
                      </a:r>
                      <a:r>
                        <a:rPr lang="en-US" sz="1400" dirty="0">
                          <a:latin typeface="+mn-lt"/>
                        </a:rPr>
                        <a:t> </a:t>
                      </a:r>
                      <a:r>
                        <a:rPr lang="en-US" sz="1400" dirty="0" err="1">
                          <a:latin typeface="+mn-lt"/>
                        </a:rPr>
                        <a:t>lớn</a:t>
                      </a:r>
                      <a:r>
                        <a:rPr lang="en-US" sz="1400" dirty="0">
                          <a:latin typeface="+mn-lt"/>
                        </a:rPr>
                        <a:t> </a:t>
                      </a:r>
                      <a:r>
                        <a:rPr lang="en-US" sz="1400" dirty="0" err="1">
                          <a:latin typeface="+mn-lt"/>
                        </a:rPr>
                        <a:t>về</a:t>
                      </a:r>
                      <a:r>
                        <a:rPr lang="en-US" sz="1400" dirty="0">
                          <a:latin typeface="+mn-lt"/>
                        </a:rPr>
                        <a:t> </a:t>
                      </a:r>
                      <a:r>
                        <a:rPr lang="en-US" sz="1400" dirty="0" err="1">
                          <a:latin typeface="+mn-lt"/>
                        </a:rPr>
                        <a:t>khả</a:t>
                      </a:r>
                      <a:r>
                        <a:rPr lang="en-US" sz="1400" dirty="0">
                          <a:latin typeface="+mn-lt"/>
                        </a:rPr>
                        <a:t> </a:t>
                      </a:r>
                      <a:r>
                        <a:rPr lang="en-US" sz="1400" dirty="0" err="1">
                          <a:latin typeface="+mn-lt"/>
                        </a:rPr>
                        <a:t>năng</a:t>
                      </a:r>
                      <a:r>
                        <a:rPr lang="en-US" sz="1400" dirty="0">
                          <a:latin typeface="+mn-lt"/>
                        </a:rPr>
                        <a:t> phòng </a:t>
                      </a:r>
                      <a:r>
                        <a:rPr lang="en-US" sz="1400" dirty="0" err="1">
                          <a:latin typeface="+mn-lt"/>
                        </a:rPr>
                        <a:t>ngừa</a:t>
                      </a:r>
                      <a:r>
                        <a:rPr lang="en-US" sz="1400" dirty="0">
                          <a:latin typeface="+mn-lt"/>
                        </a:rPr>
                        <a:t> </a:t>
                      </a:r>
                      <a:r>
                        <a:rPr lang="en-US" sz="1400" dirty="0" err="1">
                          <a:latin typeface="+mn-lt"/>
                        </a:rPr>
                        <a:t>bệnh</a:t>
                      </a:r>
                      <a:r>
                        <a:rPr lang="en-US" sz="1400" dirty="0">
                          <a:latin typeface="+mn-lt"/>
                        </a:rPr>
                        <a:t> </a:t>
                      </a:r>
                      <a:r>
                        <a:rPr lang="en-US" sz="1400" dirty="0" err="1">
                          <a:latin typeface="+mn-lt"/>
                        </a:rPr>
                        <a:t>của</a:t>
                      </a:r>
                      <a:r>
                        <a:rPr lang="en-US" sz="1400" dirty="0">
                          <a:latin typeface="+mn-lt"/>
                        </a:rPr>
                        <a:t> Oxford-AstraZeneca, </a:t>
                      </a:r>
                      <a:r>
                        <a:rPr lang="en-US" sz="1400" dirty="0" err="1">
                          <a:latin typeface="+mn-lt"/>
                        </a:rPr>
                        <a:t>Novavax</a:t>
                      </a:r>
                      <a:r>
                        <a:rPr lang="en-US" sz="1400" dirty="0">
                          <a:latin typeface="+mn-lt"/>
                        </a:rPr>
                        <a:t> và  </a:t>
                      </a:r>
                      <a:r>
                        <a:rPr lang="en-US" sz="1400" dirty="0" err="1">
                          <a:latin typeface="+mn-lt"/>
                        </a:rPr>
                        <a:t>PfizerBioNTech</a:t>
                      </a:r>
                      <a:endParaRPr lang="en-AU" sz="1400" dirty="0">
                        <a:latin typeface="+mn-lt"/>
                      </a:endParaRPr>
                    </a:p>
                    <a:p>
                      <a:pPr marL="285750" indent="-285750" algn="ctr">
                        <a:buFont typeface="Arial" panose="020B0604020202020204" pitchFamily="34" charset="0"/>
                        <a:buChar char="•"/>
                      </a:pPr>
                      <a:endParaRPr lang="en-AU" sz="1400" dirty="0">
                        <a:latin typeface="+mn-lt"/>
                      </a:endParaRPr>
                    </a:p>
                  </a:txBody>
                  <a:tcPr marL="68580" marR="68580" marT="34290" marB="34290"/>
                </a:tc>
                <a:tc>
                  <a:txBody>
                    <a:bodyPr/>
                    <a:lstStyle/>
                    <a:p>
                      <a:pPr marL="285750" indent="-285750" algn="l" defTabSz="914400" rtl="0" eaLnBrk="1" latinLnBrk="0" hangingPunct="1">
                        <a:buFont typeface="Arial" panose="020B0604020202020204" pitchFamily="34" charset="0"/>
                        <a:buChar char="•"/>
                      </a:pPr>
                      <a:r>
                        <a:rPr lang="en-US" sz="1400" kern="1200" dirty="0" err="1">
                          <a:solidFill>
                            <a:schemeClr val="dk1"/>
                          </a:solidFill>
                          <a:latin typeface="+mn-lt"/>
                          <a:ea typeface="+mn-ea"/>
                          <a:cs typeface="+mn-cs"/>
                        </a:rPr>
                        <a:t>Giảm</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đáng</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kể</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đối</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với</a:t>
                      </a:r>
                      <a:r>
                        <a:rPr lang="en-US" sz="1400" kern="1200" dirty="0">
                          <a:solidFill>
                            <a:schemeClr val="dk1"/>
                          </a:solidFill>
                          <a:latin typeface="+mn-lt"/>
                          <a:ea typeface="+mn-ea"/>
                          <a:cs typeface="+mn-cs"/>
                        </a:rPr>
                        <a:t> Oxford-AstraZeneca</a:t>
                      </a:r>
                    </a:p>
                    <a:p>
                      <a:pPr marL="285750" indent="-285750" algn="l" defTabSz="914400" rtl="0" eaLnBrk="1" latinLnBrk="0" hangingPunct="1">
                        <a:buFont typeface="Arial" panose="020B0604020202020204" pitchFamily="34" charset="0"/>
                        <a:buChar char="•"/>
                      </a:pPr>
                      <a:r>
                        <a:rPr lang="en-US" sz="1400" kern="1200" dirty="0" err="1">
                          <a:solidFill>
                            <a:schemeClr val="dk1"/>
                          </a:solidFill>
                          <a:latin typeface="+mn-lt"/>
                          <a:ea typeface="+mn-ea"/>
                          <a:cs typeface="+mn-cs"/>
                        </a:rPr>
                        <a:t>Giảm</a:t>
                      </a:r>
                      <a:r>
                        <a:rPr lang="en-US" sz="1400" kern="1200" dirty="0">
                          <a:solidFill>
                            <a:schemeClr val="dk1"/>
                          </a:solidFill>
                          <a:latin typeface="+mn-lt"/>
                          <a:ea typeface="+mn-ea"/>
                          <a:cs typeface="+mn-cs"/>
                        </a:rPr>
                        <a:t> ở </a:t>
                      </a:r>
                      <a:r>
                        <a:rPr lang="en-US" sz="1400" kern="1200" dirty="0" err="1">
                          <a:solidFill>
                            <a:schemeClr val="dk1"/>
                          </a:solidFill>
                          <a:latin typeface="+mn-lt"/>
                          <a:ea typeface="+mn-ea"/>
                          <a:cs typeface="+mn-cs"/>
                        </a:rPr>
                        <a:t>mức</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tối</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thiểu</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tới</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cấp</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độ</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nhẹ</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đối</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với</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Moderna</a:t>
                      </a:r>
                      <a:r>
                        <a:rPr lang="en-US" sz="1400" kern="1200" dirty="0">
                          <a:solidFill>
                            <a:schemeClr val="dk1"/>
                          </a:solidFill>
                          <a:latin typeface="+mn-lt"/>
                          <a:ea typeface="+mn-ea"/>
                          <a:cs typeface="+mn-cs"/>
                        </a:rPr>
                        <a:t> và Pfizer</a:t>
                      </a:r>
                    </a:p>
                    <a:p>
                      <a:pPr marL="285750" indent="-285750" algn="l" defTabSz="914400" rtl="0" eaLnBrk="1" latinLnBrk="0" hangingPunct="1">
                        <a:buFont typeface="Arial" panose="020B0604020202020204" pitchFamily="34" charset="0"/>
                        <a:buChar char="•"/>
                      </a:pPr>
                      <a:r>
                        <a:rPr lang="en-US" sz="1400" kern="1200" dirty="0" err="1">
                          <a:solidFill>
                            <a:schemeClr val="dk1"/>
                          </a:solidFill>
                          <a:latin typeface="+mn-lt"/>
                          <a:ea typeface="+mn-ea"/>
                          <a:cs typeface="+mn-cs"/>
                        </a:rPr>
                        <a:t>Hiệu</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quả</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của</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vắc-xin</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thấp</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hơn</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tại</a:t>
                      </a:r>
                      <a:r>
                        <a:rPr lang="en-US" sz="1400" kern="1200" dirty="0">
                          <a:solidFill>
                            <a:schemeClr val="dk1"/>
                          </a:solidFill>
                          <a:latin typeface="+mn-lt"/>
                          <a:ea typeface="+mn-ea"/>
                          <a:cs typeface="+mn-cs"/>
                        </a:rPr>
                        <a:t> Nam Phi so </a:t>
                      </a:r>
                      <a:r>
                        <a:rPr lang="en-US" sz="1400" kern="1200" dirty="0" err="1">
                          <a:solidFill>
                            <a:schemeClr val="dk1"/>
                          </a:solidFill>
                          <a:latin typeface="+mn-lt"/>
                          <a:ea typeface="+mn-ea"/>
                          <a:cs typeface="+mn-cs"/>
                        </a:rPr>
                        <a:t>với</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các</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nước</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khác</a:t>
                      </a:r>
                      <a:endParaRPr lang="en-US" sz="1400" kern="1200" dirty="0">
                        <a:solidFill>
                          <a:schemeClr val="dk1"/>
                        </a:solidFill>
                        <a:latin typeface="+mn-lt"/>
                        <a:ea typeface="+mn-ea"/>
                        <a:cs typeface="+mn-cs"/>
                      </a:endParaRPr>
                    </a:p>
                    <a:p>
                      <a:pPr marL="285750" indent="-285750">
                        <a:buFont typeface="Arial" panose="020B0604020202020204" pitchFamily="34" charset="0"/>
                        <a:buChar char="•"/>
                      </a:pPr>
                      <a:endParaRPr lang="en-US" sz="1400" dirty="0">
                        <a:effectLst/>
                        <a:latin typeface="+mn-lt"/>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err="1">
                          <a:solidFill>
                            <a:schemeClr val="dk1"/>
                          </a:solidFill>
                          <a:latin typeface="+mn-lt"/>
                          <a:ea typeface="+mn-ea"/>
                          <a:cs typeface="+mn-cs"/>
                        </a:rPr>
                        <a:t>Giảm</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từ</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mức</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ít</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tới</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mức</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vừa</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phải</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về</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khả</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năng</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trung</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hòa</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sau</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khi</a:t>
                      </a:r>
                      <a:r>
                        <a:rPr lang="en-US" sz="1400" kern="1200" dirty="0">
                          <a:solidFill>
                            <a:schemeClr val="dk1"/>
                          </a:solidFill>
                          <a:latin typeface="+mn-lt"/>
                          <a:ea typeface="+mn-ea"/>
                          <a:cs typeface="+mn-cs"/>
                        </a:rPr>
                        <a:t> tiêm </a:t>
                      </a:r>
                      <a:r>
                        <a:rPr lang="en-US" sz="1400" kern="1200" dirty="0" err="1">
                          <a:solidFill>
                            <a:schemeClr val="dk1"/>
                          </a:solidFill>
                          <a:latin typeface="+mn-lt"/>
                          <a:ea typeface="+mn-ea"/>
                          <a:cs typeface="+mn-cs"/>
                        </a:rPr>
                        <a:t>vắc-xin</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đối</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với</a:t>
                      </a:r>
                      <a:r>
                        <a:rPr lang="en-US" sz="1400" kern="1200" dirty="0">
                          <a:solidFill>
                            <a:schemeClr val="dk1"/>
                          </a:solidFill>
                          <a:latin typeface="+mn-lt"/>
                          <a:ea typeface="+mn-ea"/>
                          <a:cs typeface="+mn-cs"/>
                        </a:rPr>
                        <a:t> Oxford-AstraZeneca, </a:t>
                      </a:r>
                      <a:r>
                        <a:rPr lang="en-US" sz="1400" kern="1200" dirty="0" err="1">
                          <a:solidFill>
                            <a:schemeClr val="dk1"/>
                          </a:solidFill>
                          <a:latin typeface="+mn-lt"/>
                          <a:ea typeface="+mn-ea"/>
                          <a:cs typeface="+mn-cs"/>
                        </a:rPr>
                        <a:t>Moderna</a:t>
                      </a:r>
                      <a:r>
                        <a:rPr lang="en-US" sz="1400" kern="1200" dirty="0">
                          <a:solidFill>
                            <a:schemeClr val="dk1"/>
                          </a:solidFill>
                          <a:latin typeface="+mn-lt"/>
                          <a:ea typeface="+mn-ea"/>
                          <a:cs typeface="+mn-cs"/>
                        </a:rPr>
                        <a:t> và Pfizer</a:t>
                      </a:r>
                    </a:p>
                    <a:p>
                      <a:pPr marL="285750" indent="-285750" algn="l" defTabSz="914400" rtl="0" eaLnBrk="1" latinLnBrk="0" hangingPunct="1">
                        <a:buFont typeface="Arial" panose="020B0604020202020204" pitchFamily="34" charset="0"/>
                        <a:buChar char="•"/>
                      </a:pPr>
                      <a:r>
                        <a:rPr lang="en-US" sz="1400" kern="1200" dirty="0" err="1">
                          <a:solidFill>
                            <a:schemeClr val="dk1"/>
                          </a:solidFill>
                          <a:latin typeface="+mn-lt"/>
                          <a:ea typeface="+mn-ea"/>
                          <a:cs typeface="+mn-cs"/>
                        </a:rPr>
                        <a:t>Kết</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quả</a:t>
                      </a:r>
                      <a:r>
                        <a:rPr lang="en-US" sz="1400" kern="1200" dirty="0">
                          <a:solidFill>
                            <a:schemeClr val="dk1"/>
                          </a:solidFill>
                          <a:latin typeface="+mn-lt"/>
                          <a:ea typeface="+mn-ea"/>
                          <a:cs typeface="+mn-cs"/>
                        </a:rPr>
                        <a:t> s</a:t>
                      </a:r>
                      <a:r>
                        <a:rPr lang="vi-VN" sz="1400" kern="1200" dirty="0">
                          <a:solidFill>
                            <a:schemeClr val="dk1"/>
                          </a:solidFill>
                          <a:latin typeface="Calibri" panose="020F0502020204030204" pitchFamily="34" charset="0"/>
                          <a:ea typeface="+mn-ea"/>
                          <a:cs typeface="Calibri" panose="020F0502020204030204" pitchFamily="34" charset="0"/>
                        </a:rPr>
                        <a:t>ơ</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bộ</a:t>
                      </a:r>
                      <a:r>
                        <a:rPr lang="en-US" sz="1400" kern="1200" dirty="0">
                          <a:solidFill>
                            <a:schemeClr val="dk1"/>
                          </a:solidFill>
                          <a:latin typeface="+mn-lt"/>
                          <a:ea typeface="+mn-ea"/>
                          <a:cs typeface="+mn-cs"/>
                        </a:rPr>
                        <a:t> ban </a:t>
                      </a:r>
                      <a:r>
                        <a:rPr lang="en-US" sz="1400" kern="1200" dirty="0" err="1">
                          <a:solidFill>
                            <a:schemeClr val="dk1"/>
                          </a:solidFill>
                          <a:latin typeface="+mn-lt"/>
                          <a:ea typeface="+mn-ea"/>
                          <a:cs typeface="+mn-cs"/>
                        </a:rPr>
                        <a:t>đầu</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khuyến</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cáo</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khả</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năng</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trung</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hòa</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với</a:t>
                      </a:r>
                      <a:r>
                        <a:rPr lang="en-US" sz="1400" kern="1200" dirty="0">
                          <a:solidFill>
                            <a:schemeClr val="dk1"/>
                          </a:solidFill>
                          <a:latin typeface="+mn-lt"/>
                          <a:ea typeface="+mn-ea"/>
                          <a:cs typeface="+mn-cs"/>
                        </a:rPr>
                        <a:t> </a:t>
                      </a:r>
                      <a:r>
                        <a:rPr lang="en-US" sz="1400" kern="1200" dirty="0" err="1">
                          <a:solidFill>
                            <a:schemeClr val="dk1"/>
                          </a:solidFill>
                          <a:latin typeface="+mn-lt"/>
                          <a:ea typeface="+mn-ea"/>
                          <a:cs typeface="+mn-cs"/>
                        </a:rPr>
                        <a:t>Sinovac</a:t>
                      </a:r>
                      <a:endParaRPr lang="en-US" sz="1400" kern="1200" dirty="0">
                        <a:solidFill>
                          <a:schemeClr val="dk1"/>
                        </a:solidFill>
                        <a:latin typeface="+mn-lt"/>
                        <a:ea typeface="+mn-ea"/>
                        <a:cs typeface="+mn-cs"/>
                      </a:endParaRPr>
                    </a:p>
                  </a:txBody>
                  <a:tcPr/>
                </a:tc>
                <a:extLst>
                  <a:ext uri="{0D108BD9-81ED-4DB2-BD59-A6C34878D82A}">
                    <a16:rowId xmlns:a16="http://schemas.microsoft.com/office/drawing/2014/main" val="1165318328"/>
                  </a:ext>
                </a:extLst>
              </a:tr>
            </a:tbl>
          </a:graphicData>
        </a:graphic>
      </p:graphicFrame>
    </p:spTree>
    <p:extLst>
      <p:ext uri="{BB962C8B-B14F-4D97-AF65-F5344CB8AC3E}">
        <p14:creationId xmlns:p14="http://schemas.microsoft.com/office/powerpoint/2010/main" val="3791545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DD1A36F-57E0-44ED-8304-2FC08402A9E1}"/>
              </a:ext>
            </a:extLst>
          </p:cNvPr>
          <p:cNvSpPr txBox="1">
            <a:spLocks noGrp="1"/>
          </p:cNvSpPr>
          <p:nvPr>
            <p:ph type="title"/>
          </p:nvPr>
        </p:nvSpPr>
        <p:spPr>
          <a:xfrm>
            <a:off x="730624" y="76200"/>
            <a:ext cx="8229600" cy="685800"/>
          </a:xfrm>
          <a:prstGeom prst="rect">
            <a:avLst/>
          </a:prstGeom>
        </p:spPr>
        <p:txBody>
          <a:bodyPr vert="horz" wrap="square" lIns="68580" tIns="34290" rIns="68580" bIns="34290" numCol="1" rtlCol="0" anchor="ctr"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solidFill>
                  <a:schemeClr val="bg1"/>
                </a:solidFill>
                <a:cs typeface="Times New Roman" panose="02020603050405020304" pitchFamily="18" charset="0"/>
              </a:rPr>
              <a:t>Xét</a:t>
            </a:r>
            <a:r>
              <a:rPr lang="en-US" sz="3200" b="1" dirty="0">
                <a:solidFill>
                  <a:schemeClr val="bg1"/>
                </a:solidFill>
                <a:cs typeface="Times New Roman" panose="02020603050405020304" pitchFamily="18" charset="0"/>
              </a:rPr>
              <a:t> </a:t>
            </a:r>
            <a:r>
              <a:rPr lang="en-US" sz="3200" b="1" dirty="0" err="1">
                <a:solidFill>
                  <a:schemeClr val="bg1"/>
                </a:solidFill>
                <a:cs typeface="Times New Roman" panose="02020603050405020304" pitchFamily="18" charset="0"/>
              </a:rPr>
              <a:t>nghiệm</a:t>
            </a:r>
            <a:r>
              <a:rPr lang="en-US" sz="3200" b="1" dirty="0">
                <a:solidFill>
                  <a:schemeClr val="bg1"/>
                </a:solidFill>
                <a:cs typeface="Times New Roman" panose="02020603050405020304" pitchFamily="18" charset="0"/>
              </a:rPr>
              <a:t> real time RT-PCR </a:t>
            </a:r>
          </a:p>
        </p:txBody>
      </p:sp>
      <p:sp>
        <p:nvSpPr>
          <p:cNvPr id="5" name="TextBox 4">
            <a:extLst>
              <a:ext uri="{FF2B5EF4-FFF2-40B4-BE49-F238E27FC236}">
                <a16:creationId xmlns:a16="http://schemas.microsoft.com/office/drawing/2014/main" id="{8E6A940F-9CCB-4DD5-9359-D4B2C506842C}"/>
              </a:ext>
            </a:extLst>
          </p:cNvPr>
          <p:cNvSpPr txBox="1"/>
          <p:nvPr/>
        </p:nvSpPr>
        <p:spPr>
          <a:xfrm>
            <a:off x="990600" y="961072"/>
            <a:ext cx="8001000" cy="1200329"/>
          </a:xfrm>
          <a:prstGeom prst="rect">
            <a:avLst/>
          </a:prstGeom>
          <a:noFill/>
        </p:spPr>
        <p:txBody>
          <a:bodyPr wrap="square" rtlCol="0">
            <a:spAutoFit/>
          </a:bodyPr>
          <a:lstStyle/>
          <a:p>
            <a:r>
              <a:rPr lang="en-US" dirty="0">
                <a:solidFill>
                  <a:srgbClr val="FF0000"/>
                </a:solidFill>
                <a:cs typeface="Calibri" panose="020F0502020204030204" pitchFamily="34" charset="0"/>
              </a:rPr>
              <a:t>RT-PCR = </a:t>
            </a:r>
            <a:r>
              <a:rPr lang="en-US" b="1" u="sng" dirty="0">
                <a:solidFill>
                  <a:srgbClr val="FF0000"/>
                </a:solidFill>
                <a:cs typeface="Calibri" panose="020F0502020204030204" pitchFamily="34" charset="0"/>
              </a:rPr>
              <a:t>R</a:t>
            </a:r>
            <a:r>
              <a:rPr lang="en-US" dirty="0">
                <a:solidFill>
                  <a:srgbClr val="FF0000"/>
                </a:solidFill>
                <a:cs typeface="Calibri" panose="020F0502020204030204" pitchFamily="34" charset="0"/>
              </a:rPr>
              <a:t>everse </a:t>
            </a:r>
            <a:r>
              <a:rPr lang="en-US" b="1" u="sng" dirty="0">
                <a:solidFill>
                  <a:srgbClr val="FF0000"/>
                </a:solidFill>
                <a:cs typeface="Calibri" panose="020F0502020204030204" pitchFamily="34" charset="0"/>
              </a:rPr>
              <a:t>T</a:t>
            </a:r>
            <a:r>
              <a:rPr lang="en-US" dirty="0">
                <a:solidFill>
                  <a:srgbClr val="FF0000"/>
                </a:solidFill>
                <a:cs typeface="Calibri" panose="020F0502020204030204" pitchFamily="34" charset="0"/>
              </a:rPr>
              <a:t>ranscriptase </a:t>
            </a:r>
            <a:r>
              <a:rPr lang="en-US" b="1" u="sng" dirty="0">
                <a:solidFill>
                  <a:srgbClr val="FF0000"/>
                </a:solidFill>
                <a:cs typeface="Calibri" panose="020F0502020204030204" pitchFamily="34" charset="0"/>
              </a:rPr>
              <a:t>P</a:t>
            </a:r>
            <a:r>
              <a:rPr lang="en-US" dirty="0">
                <a:solidFill>
                  <a:srgbClr val="FF0000"/>
                </a:solidFill>
                <a:cs typeface="Calibri" panose="020F0502020204030204" pitchFamily="34" charset="0"/>
              </a:rPr>
              <a:t>olymerase </a:t>
            </a:r>
            <a:r>
              <a:rPr lang="en-US" b="1" u="sng" dirty="0">
                <a:solidFill>
                  <a:srgbClr val="FF0000"/>
                </a:solidFill>
                <a:cs typeface="Calibri" panose="020F0502020204030204" pitchFamily="34" charset="0"/>
              </a:rPr>
              <a:t>C</a:t>
            </a:r>
            <a:r>
              <a:rPr lang="en-US" dirty="0">
                <a:solidFill>
                  <a:srgbClr val="FF0000"/>
                </a:solidFill>
                <a:cs typeface="Calibri" panose="020F0502020204030204" pitchFamily="34" charset="0"/>
              </a:rPr>
              <a:t>hain </a:t>
            </a:r>
            <a:r>
              <a:rPr lang="en-US" b="1" u="sng" dirty="0">
                <a:solidFill>
                  <a:srgbClr val="FF0000"/>
                </a:solidFill>
                <a:cs typeface="Calibri" panose="020F0502020204030204" pitchFamily="34" charset="0"/>
              </a:rPr>
              <a:t>R</a:t>
            </a:r>
            <a:r>
              <a:rPr lang="en-US" dirty="0">
                <a:solidFill>
                  <a:srgbClr val="FF0000"/>
                </a:solidFill>
                <a:cs typeface="Calibri" panose="020F0502020204030204" pitchFamily="34" charset="0"/>
              </a:rPr>
              <a:t>eaction</a:t>
            </a:r>
          </a:p>
          <a:p>
            <a:r>
              <a:rPr lang="en-US" dirty="0">
                <a:solidFill>
                  <a:srgbClr val="FF0000"/>
                </a:solidFill>
                <a:cs typeface="Calibri" panose="020F0502020204030204" pitchFamily="34" charset="0"/>
              </a:rPr>
              <a:t>(</a:t>
            </a:r>
            <a:r>
              <a:rPr lang="en-US" b="1" u="sng" dirty="0" err="1">
                <a:solidFill>
                  <a:srgbClr val="FF0000"/>
                </a:solidFill>
                <a:cs typeface="Calibri" panose="020F0502020204030204" pitchFamily="34" charset="0"/>
              </a:rPr>
              <a:t>P</a:t>
            </a:r>
            <a:r>
              <a:rPr lang="en-US" dirty="0" err="1">
                <a:solidFill>
                  <a:srgbClr val="FF0000"/>
                </a:solidFill>
                <a:cs typeface="Calibri" panose="020F0502020204030204" pitchFamily="34" charset="0"/>
              </a:rPr>
              <a:t>hản</a:t>
            </a:r>
            <a:r>
              <a:rPr lang="en-US" dirty="0">
                <a:solidFill>
                  <a:srgbClr val="FF0000"/>
                </a:solidFill>
                <a:cs typeface="Calibri" panose="020F0502020204030204" pitchFamily="34" charset="0"/>
              </a:rPr>
              <a:t> </a:t>
            </a:r>
            <a:r>
              <a:rPr lang="en-US" dirty="0" err="1">
                <a:solidFill>
                  <a:srgbClr val="FF0000"/>
                </a:solidFill>
                <a:cs typeface="Calibri" panose="020F0502020204030204" pitchFamily="34" charset="0"/>
              </a:rPr>
              <a:t>ứng</a:t>
            </a:r>
            <a:r>
              <a:rPr lang="en-US" dirty="0">
                <a:solidFill>
                  <a:srgbClr val="FF0000"/>
                </a:solidFill>
                <a:cs typeface="Calibri" panose="020F0502020204030204" pitchFamily="34" charset="0"/>
              </a:rPr>
              <a:t> </a:t>
            </a:r>
            <a:r>
              <a:rPr lang="en-US" b="1" u="sng" dirty="0" err="1">
                <a:solidFill>
                  <a:srgbClr val="FF0000"/>
                </a:solidFill>
                <a:cs typeface="Calibri" panose="020F0502020204030204" pitchFamily="34" charset="0"/>
              </a:rPr>
              <a:t>C</a:t>
            </a:r>
            <a:r>
              <a:rPr lang="en-US" dirty="0" err="1">
                <a:solidFill>
                  <a:srgbClr val="FF0000"/>
                </a:solidFill>
                <a:cs typeface="Calibri" panose="020F0502020204030204" pitchFamily="34" charset="0"/>
              </a:rPr>
              <a:t>huỗi</a:t>
            </a:r>
            <a:r>
              <a:rPr lang="en-US" dirty="0">
                <a:solidFill>
                  <a:srgbClr val="FF0000"/>
                </a:solidFill>
                <a:cs typeface="Calibri" panose="020F0502020204030204" pitchFamily="34" charset="0"/>
              </a:rPr>
              <a:t> </a:t>
            </a:r>
            <a:r>
              <a:rPr lang="en-US" b="1" u="sng" dirty="0">
                <a:solidFill>
                  <a:srgbClr val="FF0000"/>
                </a:solidFill>
                <a:cs typeface="Calibri" panose="020F0502020204030204" pitchFamily="34" charset="0"/>
              </a:rPr>
              <a:t>P</a:t>
            </a:r>
            <a:r>
              <a:rPr lang="en-US" dirty="0">
                <a:solidFill>
                  <a:srgbClr val="FF0000"/>
                </a:solidFill>
                <a:cs typeface="Calibri" panose="020F0502020204030204" pitchFamily="34" charset="0"/>
              </a:rPr>
              <a:t>olymerase </a:t>
            </a:r>
            <a:r>
              <a:rPr lang="en-US" b="1" u="sng" dirty="0">
                <a:solidFill>
                  <a:srgbClr val="FF0000"/>
                </a:solidFill>
                <a:cs typeface="Calibri" panose="020F0502020204030204" pitchFamily="34" charset="0"/>
              </a:rPr>
              <a:t>S</a:t>
            </a:r>
            <a:r>
              <a:rPr lang="en-US" dirty="0">
                <a:solidFill>
                  <a:srgbClr val="FF0000"/>
                </a:solidFill>
                <a:cs typeface="Calibri" panose="020F0502020204030204" pitchFamily="34" charset="0"/>
              </a:rPr>
              <a:t>ao </a:t>
            </a:r>
            <a:r>
              <a:rPr lang="en-US" dirty="0" err="1">
                <a:solidFill>
                  <a:srgbClr val="FF0000"/>
                </a:solidFill>
                <a:cs typeface="Calibri" panose="020F0502020204030204" pitchFamily="34" charset="0"/>
              </a:rPr>
              <a:t>chép</a:t>
            </a:r>
            <a:r>
              <a:rPr lang="en-US" dirty="0">
                <a:solidFill>
                  <a:srgbClr val="FF0000"/>
                </a:solidFill>
                <a:cs typeface="Calibri" panose="020F0502020204030204" pitchFamily="34" charset="0"/>
              </a:rPr>
              <a:t> </a:t>
            </a:r>
            <a:r>
              <a:rPr lang="en-US" b="1" u="sng" dirty="0">
                <a:solidFill>
                  <a:srgbClr val="FF0000"/>
                </a:solidFill>
                <a:cs typeface="Calibri" panose="020F0502020204030204" pitchFamily="34" charset="0"/>
              </a:rPr>
              <a:t>N</a:t>
            </a:r>
            <a:r>
              <a:rPr lang="en-US" dirty="0">
                <a:solidFill>
                  <a:srgbClr val="FF0000"/>
                </a:solidFill>
                <a:cs typeface="Calibri" panose="020F0502020204030204" pitchFamily="34" charset="0"/>
              </a:rPr>
              <a:t>g</a:t>
            </a:r>
            <a:r>
              <a:rPr lang="vi-VN" dirty="0">
                <a:solidFill>
                  <a:srgbClr val="FF0000"/>
                </a:solidFill>
                <a:cs typeface="Calibri" panose="020F0502020204030204" pitchFamily="34" charset="0"/>
              </a:rPr>
              <a:t>ư</a:t>
            </a:r>
            <a:r>
              <a:rPr lang="en-US" dirty="0" err="1">
                <a:solidFill>
                  <a:srgbClr val="FF0000"/>
                </a:solidFill>
                <a:cs typeface="Calibri" panose="020F0502020204030204" pitchFamily="34" charset="0"/>
              </a:rPr>
              <a:t>ợc</a:t>
            </a:r>
            <a:r>
              <a:rPr lang="en-US" dirty="0">
                <a:solidFill>
                  <a:srgbClr val="FF0000"/>
                </a:solidFill>
                <a:cs typeface="Calibri" panose="020F0502020204030204" pitchFamily="34" charset="0"/>
              </a:rPr>
              <a:t>)</a:t>
            </a:r>
          </a:p>
          <a:p>
            <a:pPr algn="just"/>
            <a:r>
              <a:rPr lang="en-US" dirty="0" err="1">
                <a:solidFill>
                  <a:srgbClr val="000818"/>
                </a:solidFill>
                <a:cs typeface="Calibri" panose="020F0502020204030204" pitchFamily="34" charset="0"/>
              </a:rPr>
              <a:t>Phát</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hiện</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vật</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liệu</a:t>
            </a:r>
            <a:r>
              <a:rPr lang="en-US" dirty="0">
                <a:solidFill>
                  <a:srgbClr val="000818"/>
                </a:solidFill>
                <a:cs typeface="Calibri" panose="020F0502020204030204" pitchFamily="34" charset="0"/>
              </a:rPr>
              <a:t> di </a:t>
            </a:r>
            <a:r>
              <a:rPr lang="en-US" dirty="0" err="1">
                <a:solidFill>
                  <a:srgbClr val="000818"/>
                </a:solidFill>
                <a:cs typeface="Calibri" panose="020F0502020204030204" pitchFamily="34" charset="0"/>
              </a:rPr>
              <a:t>truyền</a:t>
            </a:r>
            <a:r>
              <a:rPr lang="en-US" dirty="0">
                <a:solidFill>
                  <a:srgbClr val="000818"/>
                </a:solidFill>
                <a:cs typeface="Calibri" panose="020F0502020204030204" pitchFamily="34" charset="0"/>
              </a:rPr>
              <a:t> SARS-CoV-2 </a:t>
            </a:r>
            <a:r>
              <a:rPr lang="en-US" dirty="0" err="1">
                <a:solidFill>
                  <a:srgbClr val="000818"/>
                </a:solidFill>
                <a:cs typeface="Calibri" panose="020F0502020204030204" pitchFamily="34" charset="0"/>
              </a:rPr>
              <a:t>trong</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mẫu</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bệnh</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phẩm</a:t>
            </a:r>
            <a:r>
              <a:rPr lang="en-US" dirty="0">
                <a:solidFill>
                  <a:srgbClr val="000818"/>
                </a:solidFill>
                <a:cs typeface="Calibri" panose="020F0502020204030204" pitchFamily="34" charset="0"/>
              </a:rPr>
              <a:t>, cho </a:t>
            </a:r>
            <a:r>
              <a:rPr lang="en-US" dirty="0" err="1">
                <a:solidFill>
                  <a:srgbClr val="000818"/>
                </a:solidFill>
                <a:cs typeface="Calibri" panose="020F0502020204030204" pitchFamily="34" charset="0"/>
              </a:rPr>
              <a:t>thấy</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rằng</a:t>
            </a:r>
            <a:r>
              <a:rPr lang="en-US" dirty="0">
                <a:solidFill>
                  <a:srgbClr val="000818"/>
                </a:solidFill>
                <a:cs typeface="Calibri" panose="020F0502020204030204" pitchFamily="34" charset="0"/>
              </a:rPr>
              <a:t> ng</a:t>
            </a:r>
            <a:r>
              <a:rPr lang="vi-VN" dirty="0">
                <a:solidFill>
                  <a:srgbClr val="000818"/>
                </a:solidFill>
                <a:cs typeface="Calibri" panose="020F0502020204030204" pitchFamily="34" charset="0"/>
              </a:rPr>
              <a:t>ư</a:t>
            </a:r>
            <a:r>
              <a:rPr lang="en-US" dirty="0" err="1">
                <a:solidFill>
                  <a:srgbClr val="000818"/>
                </a:solidFill>
                <a:cs typeface="Calibri" panose="020F0502020204030204" pitchFamily="34" charset="0"/>
              </a:rPr>
              <a:t>ời</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đó</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bị</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nhiễm</a:t>
            </a:r>
            <a:r>
              <a:rPr lang="en-US" dirty="0">
                <a:solidFill>
                  <a:srgbClr val="000818"/>
                </a:solidFill>
                <a:cs typeface="Calibri" panose="020F0502020204030204" pitchFamily="34" charset="0"/>
              </a:rPr>
              <a:t> vi </a:t>
            </a:r>
            <a:r>
              <a:rPr lang="en-US" dirty="0" err="1">
                <a:solidFill>
                  <a:srgbClr val="000818"/>
                </a:solidFill>
                <a:cs typeface="Calibri" panose="020F0502020204030204" pitchFamily="34" charset="0"/>
              </a:rPr>
              <a:t>rút</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Là</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tiêu</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chuẩn</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vàng</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để</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chẩn</a:t>
            </a:r>
            <a:r>
              <a:rPr lang="en-US" dirty="0">
                <a:solidFill>
                  <a:srgbClr val="000818"/>
                </a:solidFill>
                <a:cs typeface="Calibri" panose="020F0502020204030204" pitchFamily="34" charset="0"/>
              </a:rPr>
              <a:t> </a:t>
            </a:r>
            <a:r>
              <a:rPr lang="en-US" dirty="0" err="1">
                <a:solidFill>
                  <a:srgbClr val="000818"/>
                </a:solidFill>
                <a:cs typeface="Calibri" panose="020F0502020204030204" pitchFamily="34" charset="0"/>
              </a:rPr>
              <a:t>đoán</a:t>
            </a:r>
            <a:endParaRPr lang="en-US" dirty="0">
              <a:solidFill>
                <a:srgbClr val="000818"/>
              </a:solidFill>
              <a:cs typeface="Calibri" panose="020F0502020204030204" pitchFamily="34" charset="0"/>
            </a:endParaRPr>
          </a:p>
        </p:txBody>
      </p:sp>
      <p:pic>
        <p:nvPicPr>
          <p:cNvPr id="4" name="Picture 3">
            <a:extLst>
              <a:ext uri="{FF2B5EF4-FFF2-40B4-BE49-F238E27FC236}">
                <a16:creationId xmlns:a16="http://schemas.microsoft.com/office/drawing/2014/main" id="{FF8AC52A-E3BF-4501-B99A-9A9379995122}"/>
              </a:ext>
            </a:extLst>
          </p:cNvPr>
          <p:cNvPicPr>
            <a:picLocks noChangeAspect="1"/>
          </p:cNvPicPr>
          <p:nvPr/>
        </p:nvPicPr>
        <p:blipFill>
          <a:blip r:embed="rId3"/>
          <a:stretch>
            <a:fillRect/>
          </a:stretch>
        </p:blipFill>
        <p:spPr>
          <a:xfrm>
            <a:off x="990600" y="2344785"/>
            <a:ext cx="8020745" cy="3791279"/>
          </a:xfrm>
          <a:prstGeom prst="rect">
            <a:avLst/>
          </a:prstGeom>
          <a:ln>
            <a:solidFill>
              <a:schemeClr val="tx1">
                <a:lumMod val="50000"/>
                <a:lumOff val="50000"/>
              </a:schemeClr>
            </a:solidFill>
          </a:ln>
        </p:spPr>
      </p:pic>
      <p:sp>
        <p:nvSpPr>
          <p:cNvPr id="9" name="TextBox 8">
            <a:extLst>
              <a:ext uri="{FF2B5EF4-FFF2-40B4-BE49-F238E27FC236}">
                <a16:creationId xmlns:a16="http://schemas.microsoft.com/office/drawing/2014/main" id="{7051EFB3-6313-4B18-8C01-B56924E072B9}"/>
              </a:ext>
            </a:extLst>
          </p:cNvPr>
          <p:cNvSpPr txBox="1"/>
          <p:nvPr/>
        </p:nvSpPr>
        <p:spPr>
          <a:xfrm>
            <a:off x="1066800" y="6319448"/>
            <a:ext cx="4572000" cy="400110"/>
          </a:xfrm>
          <a:prstGeom prst="rect">
            <a:avLst/>
          </a:prstGeom>
          <a:noFill/>
        </p:spPr>
        <p:txBody>
          <a:bodyPr wrap="square">
            <a:spAutoFit/>
          </a:bodyPr>
          <a:lstStyle/>
          <a:p>
            <a:r>
              <a:rPr lang="en-US" sz="1000" dirty="0"/>
              <a:t>Nature Materials | VOL 20 | May 2021 | 593–605 | www.nature.com/naturematerials</a:t>
            </a:r>
          </a:p>
        </p:txBody>
      </p:sp>
    </p:spTree>
    <p:extLst>
      <p:ext uri="{BB962C8B-B14F-4D97-AF65-F5344CB8AC3E}">
        <p14:creationId xmlns:p14="http://schemas.microsoft.com/office/powerpoint/2010/main" val="4206705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E87B573-0ED2-4E1D-8A9F-B06CA15F17DB}"/>
              </a:ext>
            </a:extLst>
          </p:cNvPr>
          <p:cNvPicPr>
            <a:picLocks noGrp="1" noChangeAspect="1"/>
          </p:cNvPicPr>
          <p:nvPr>
            <p:ph idx="1"/>
          </p:nvPr>
        </p:nvPicPr>
        <p:blipFill>
          <a:blip r:embed="rId3"/>
          <a:stretch>
            <a:fillRect/>
          </a:stretch>
        </p:blipFill>
        <p:spPr>
          <a:xfrm>
            <a:off x="2941256" y="2510453"/>
            <a:ext cx="6126544" cy="3721111"/>
          </a:xfrm>
          <a:prstGeom prst="rect">
            <a:avLst/>
          </a:prstGeom>
        </p:spPr>
      </p:pic>
      <p:sp>
        <p:nvSpPr>
          <p:cNvPr id="7" name="Title 1">
            <a:extLst>
              <a:ext uri="{FF2B5EF4-FFF2-40B4-BE49-F238E27FC236}">
                <a16:creationId xmlns:a16="http://schemas.microsoft.com/office/drawing/2014/main" id="{8DC601F0-D60A-4DE0-9746-C01188EAC842}"/>
              </a:ext>
            </a:extLst>
          </p:cNvPr>
          <p:cNvSpPr>
            <a:spLocks noGrp="1"/>
          </p:cNvSpPr>
          <p:nvPr>
            <p:ph type="title"/>
          </p:nvPr>
        </p:nvSpPr>
        <p:spPr>
          <a:xfrm>
            <a:off x="2693928" y="2027389"/>
            <a:ext cx="6429375" cy="402729"/>
          </a:xfrm>
          <a:noFill/>
        </p:spPr>
        <p:txBody>
          <a:bodyPr>
            <a:noAutofit/>
          </a:bodyPr>
          <a:lstStyle/>
          <a:p>
            <a:pPr algn="ctr"/>
            <a:r>
              <a:rPr lang="en-US" sz="2400" b="1" dirty="0" err="1">
                <a:latin typeface="+mn-lt"/>
                <a:cs typeface="Times New Roman" panose="02020603050405020304" pitchFamily="18" charset="0"/>
              </a:rPr>
              <a:t>Chuỗi</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trình</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tự</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đích</a:t>
            </a:r>
            <a:endParaRPr lang="en-US" sz="2400" b="1" dirty="0">
              <a:latin typeface="+mn-lt"/>
              <a:cs typeface="Times New Roman" panose="02020603050405020304" pitchFamily="18" charset="0"/>
            </a:endParaRPr>
          </a:p>
        </p:txBody>
      </p:sp>
      <p:sp>
        <p:nvSpPr>
          <p:cNvPr id="2" name="Rectangle 1">
            <a:extLst>
              <a:ext uri="{FF2B5EF4-FFF2-40B4-BE49-F238E27FC236}">
                <a16:creationId xmlns:a16="http://schemas.microsoft.com/office/drawing/2014/main" id="{7AB1C6D4-8A2A-485A-9295-5DAF6F0DDDCB}"/>
              </a:ext>
            </a:extLst>
          </p:cNvPr>
          <p:cNvSpPr/>
          <p:nvPr/>
        </p:nvSpPr>
        <p:spPr>
          <a:xfrm>
            <a:off x="1219200" y="3809820"/>
            <a:ext cx="1558527" cy="338554"/>
          </a:xfrm>
          <a:prstGeom prst="rect">
            <a:avLst/>
          </a:prstGeom>
          <a:solidFill>
            <a:schemeClr val="accent3">
              <a:lumMod val="60000"/>
              <a:lumOff val="40000"/>
            </a:schemeClr>
          </a:solidFill>
          <a:ln w="15875">
            <a:solidFill>
              <a:schemeClr val="tx1"/>
            </a:solidFill>
          </a:ln>
        </p:spPr>
        <p:txBody>
          <a:bodyPr wrap="square">
            <a:spAutoFit/>
          </a:bodyPr>
          <a:lstStyle/>
          <a:p>
            <a:pPr algn="ctr">
              <a:buClr>
                <a:srgbClr val="000000"/>
              </a:buClr>
              <a:buSzPct val="80000"/>
            </a:pPr>
            <a:r>
              <a:rPr lang="en-US" sz="1600" dirty="0">
                <a:solidFill>
                  <a:srgbClr val="000000"/>
                </a:solidFill>
                <a:latin typeface="+mn-lt"/>
                <a:cs typeface="Times New Roman" panose="02020603050405020304" pitchFamily="18" charset="0"/>
              </a:rPr>
              <a:t>RNA </a:t>
            </a:r>
            <a:r>
              <a:rPr lang="en-US" sz="1600" dirty="0" err="1">
                <a:solidFill>
                  <a:srgbClr val="000000"/>
                </a:solidFill>
                <a:latin typeface="+mn-lt"/>
                <a:cs typeface="Times New Roman" panose="02020603050405020304" pitchFamily="18" charset="0"/>
              </a:rPr>
              <a:t>sao</a:t>
            </a:r>
            <a:r>
              <a:rPr lang="en-US" sz="1600" dirty="0">
                <a:solidFill>
                  <a:srgbClr val="000000"/>
                </a:solidFill>
                <a:latin typeface="+mn-lt"/>
                <a:cs typeface="Times New Roman" panose="02020603050405020304" pitchFamily="18" charset="0"/>
              </a:rPr>
              <a:t> </a:t>
            </a:r>
            <a:r>
              <a:rPr lang="en-US" sz="1600" dirty="0" err="1">
                <a:solidFill>
                  <a:srgbClr val="000000"/>
                </a:solidFill>
                <a:latin typeface="+mn-lt"/>
                <a:cs typeface="Times New Roman" panose="02020603050405020304" pitchFamily="18" charset="0"/>
              </a:rPr>
              <a:t>chép</a:t>
            </a:r>
            <a:endParaRPr lang="en-US" sz="1600" dirty="0">
              <a:solidFill>
                <a:srgbClr val="000000"/>
              </a:solidFill>
              <a:latin typeface="+mn-lt"/>
              <a:cs typeface="Times New Roman" panose="02020603050405020304" pitchFamily="18" charset="0"/>
            </a:endParaRPr>
          </a:p>
        </p:txBody>
      </p:sp>
      <p:cxnSp>
        <p:nvCxnSpPr>
          <p:cNvPr id="6" name="Straight Arrow Connector 5">
            <a:extLst>
              <a:ext uri="{FF2B5EF4-FFF2-40B4-BE49-F238E27FC236}">
                <a16:creationId xmlns:a16="http://schemas.microsoft.com/office/drawing/2014/main" id="{F4F3A7DA-12DB-4408-95C4-97655C1CBD5C}"/>
              </a:ext>
            </a:extLst>
          </p:cNvPr>
          <p:cNvCxnSpPr>
            <a:cxnSpLocks/>
          </p:cNvCxnSpPr>
          <p:nvPr/>
        </p:nvCxnSpPr>
        <p:spPr>
          <a:xfrm>
            <a:off x="2693928" y="4005064"/>
            <a:ext cx="974033"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4417AAC4-0033-46BC-96CC-DB6D34EA31C0}"/>
              </a:ext>
            </a:extLst>
          </p:cNvPr>
          <p:cNvPicPr>
            <a:picLocks noChangeAspect="1"/>
          </p:cNvPicPr>
          <p:nvPr/>
        </p:nvPicPr>
        <p:blipFill>
          <a:blip r:embed="rId4"/>
          <a:stretch>
            <a:fillRect/>
          </a:stretch>
        </p:blipFill>
        <p:spPr>
          <a:xfrm>
            <a:off x="617574" y="1188754"/>
            <a:ext cx="2323682" cy="2252911"/>
          </a:xfrm>
          <a:prstGeom prst="rect">
            <a:avLst/>
          </a:prstGeom>
        </p:spPr>
      </p:pic>
      <p:sp>
        <p:nvSpPr>
          <p:cNvPr id="8" name="Title 1">
            <a:extLst>
              <a:ext uri="{FF2B5EF4-FFF2-40B4-BE49-F238E27FC236}">
                <a16:creationId xmlns:a16="http://schemas.microsoft.com/office/drawing/2014/main" id="{48A7AC76-7A74-4879-B092-FB29AF81477B}"/>
              </a:ext>
            </a:extLst>
          </p:cNvPr>
          <p:cNvSpPr txBox="1">
            <a:spLocks/>
          </p:cNvSpPr>
          <p:nvPr/>
        </p:nvSpPr>
        <p:spPr>
          <a:xfrm>
            <a:off x="1676400" y="179540"/>
            <a:ext cx="6129338" cy="486054"/>
          </a:xfrm>
          <a:prstGeom prst="rect">
            <a:avLst/>
          </a:prstGeom>
        </p:spPr>
        <p:txBody>
          <a:bodyPr vert="horz" lIns="68580" tIns="34290" rIns="68580" bIns="34290" rtlCol="0" anchor="ctr">
            <a:no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pPr algn="ctr" fontAlgn="auto">
              <a:spcAft>
                <a:spcPts val="0"/>
              </a:spcAft>
            </a:pPr>
            <a:r>
              <a:rPr lang="en-US" sz="3200" b="1" dirty="0" err="1">
                <a:solidFill>
                  <a:schemeClr val="bg1"/>
                </a:solidFill>
                <a:latin typeface="Calibri" panose="020F0502020204030204" pitchFamily="34" charset="0"/>
                <a:cs typeface="Calibri" panose="020F0502020204030204" pitchFamily="34" charset="0"/>
              </a:rPr>
              <a:t>Xét</a:t>
            </a:r>
            <a:r>
              <a:rPr lang="en-US" sz="3200" b="1" dirty="0">
                <a:solidFill>
                  <a:schemeClr val="bg1"/>
                </a:solidFill>
                <a:latin typeface="Calibri" panose="020F0502020204030204" pitchFamily="34" charset="0"/>
                <a:cs typeface="Calibri" panose="020F0502020204030204" pitchFamily="34" charset="0"/>
              </a:rPr>
              <a:t> </a:t>
            </a:r>
            <a:r>
              <a:rPr lang="en-US" sz="3200" b="1" dirty="0" err="1">
                <a:solidFill>
                  <a:schemeClr val="bg1"/>
                </a:solidFill>
                <a:latin typeface="Calibri" panose="020F0502020204030204" pitchFamily="34" charset="0"/>
                <a:cs typeface="Calibri" panose="020F0502020204030204" pitchFamily="34" charset="0"/>
              </a:rPr>
              <a:t>nghiệm</a:t>
            </a:r>
            <a:r>
              <a:rPr lang="en-US" sz="3200" b="1" dirty="0">
                <a:solidFill>
                  <a:schemeClr val="bg1"/>
                </a:solidFill>
                <a:latin typeface="Calibri" panose="020F0502020204030204" pitchFamily="34" charset="0"/>
                <a:cs typeface="Calibri" panose="020F0502020204030204" pitchFamily="34" charset="0"/>
              </a:rPr>
              <a:t> Real-time RT PCR</a:t>
            </a:r>
          </a:p>
        </p:txBody>
      </p:sp>
      <p:sp>
        <p:nvSpPr>
          <p:cNvPr id="9" name="Slide Number Placeholder 3">
            <a:extLst>
              <a:ext uri="{FF2B5EF4-FFF2-40B4-BE49-F238E27FC236}">
                <a16:creationId xmlns:a16="http://schemas.microsoft.com/office/drawing/2014/main" id="{6DED6593-98B7-490E-801E-CC456EE590AF}"/>
              </a:ext>
            </a:extLst>
          </p:cNvPr>
          <p:cNvSpPr txBox="1">
            <a:spLocks/>
          </p:cNvSpPr>
          <p:nvPr/>
        </p:nvSpPr>
        <p:spPr>
          <a:xfrm>
            <a:off x="13939" y="5646373"/>
            <a:ext cx="918102" cy="307312"/>
          </a:xfrm>
          <a:prstGeom prst="rect">
            <a:avLst/>
          </a:prstGeom>
        </p:spPr>
        <p:txBody>
          <a:bodyPr vert="horz" lIns="68580" tIns="34290" rIns="68580" bIns="34290" rtlCol="0" anchor="ctr"/>
          <a:lstStyle>
            <a:defPPr>
              <a:defRPr lang="en-US"/>
            </a:defPPr>
            <a:lvl1pPr algn="l" rtl="0" eaLnBrk="0" fontAlgn="base" hangingPunct="0">
              <a:spcBef>
                <a:spcPct val="0"/>
              </a:spcBef>
              <a:spcAft>
                <a:spcPct val="0"/>
              </a:spcAft>
              <a:defRPr sz="1200" kern="1200">
                <a:solidFill>
                  <a:schemeClr val="bg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defTabSz="514350" eaLnBrk="1" fontAlgn="auto">
              <a:spcBef>
                <a:spcPts val="0"/>
              </a:spcBef>
              <a:spcAft>
                <a:spcPts val="0"/>
              </a:spcAft>
            </a:pPr>
            <a:fld id="{C6B8F647-C11A-4B15-AAFF-7D767C388590}" type="slidenum">
              <a:rPr lang="en-GB" sz="900" kern="0">
                <a:solidFill>
                  <a:srgbClr val="FFFFFF"/>
                </a:solidFill>
                <a:latin typeface="Calibri"/>
                <a:cs typeface="Calibri"/>
                <a:sym typeface="Calibri"/>
              </a:rPr>
              <a:pPr defTabSz="514350" eaLnBrk="1" fontAlgn="auto">
                <a:spcBef>
                  <a:spcPts val="0"/>
                </a:spcBef>
                <a:spcAft>
                  <a:spcPts val="0"/>
                </a:spcAft>
              </a:pPr>
              <a:t>14</a:t>
            </a:fld>
            <a:endParaRPr lang="en-GB" sz="900" kern="0" dirty="0">
              <a:solidFill>
                <a:srgbClr val="FFFFFF"/>
              </a:solidFill>
              <a:latin typeface="Calibri"/>
              <a:cs typeface="Calibri"/>
              <a:sym typeface="Calibri"/>
            </a:endParaRPr>
          </a:p>
        </p:txBody>
      </p:sp>
    </p:spTree>
    <p:extLst>
      <p:ext uri="{BB962C8B-B14F-4D97-AF65-F5344CB8AC3E}">
        <p14:creationId xmlns:p14="http://schemas.microsoft.com/office/powerpoint/2010/main" val="2293145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B82D69-E7F2-4DA2-9683-A6A36D0F139A}"/>
              </a:ext>
            </a:extLst>
          </p:cNvPr>
          <p:cNvSpPr/>
          <p:nvPr/>
        </p:nvSpPr>
        <p:spPr>
          <a:xfrm>
            <a:off x="2362200" y="88950"/>
            <a:ext cx="5378395" cy="553998"/>
          </a:xfrm>
          <a:prstGeom prst="rect">
            <a:avLst/>
          </a:prstGeom>
        </p:spPr>
        <p:txBody>
          <a:bodyPr wrap="none">
            <a:spAutoFit/>
          </a:bodyPr>
          <a:lstStyle/>
          <a:p>
            <a:r>
              <a:rPr lang="en-US" sz="3000" b="1" dirty="0" err="1">
                <a:solidFill>
                  <a:schemeClr val="bg1"/>
                </a:solidFill>
                <a:latin typeface="+mj-lt"/>
                <a:cs typeface="Times New Roman" panose="02020603050405020304" pitchFamily="18" charset="0"/>
              </a:rPr>
              <a:t>Quy</a:t>
            </a:r>
            <a:r>
              <a:rPr lang="en-US" sz="3000" b="1" dirty="0">
                <a:solidFill>
                  <a:schemeClr val="bg1"/>
                </a:solidFill>
                <a:latin typeface="+mj-lt"/>
                <a:cs typeface="Times New Roman" panose="02020603050405020304" pitchFamily="18" charset="0"/>
              </a:rPr>
              <a:t> </a:t>
            </a:r>
            <a:r>
              <a:rPr lang="en-US" sz="3000" b="1" dirty="0" err="1">
                <a:solidFill>
                  <a:schemeClr val="bg1"/>
                </a:solidFill>
                <a:latin typeface="+mj-lt"/>
                <a:cs typeface="Times New Roman" panose="02020603050405020304" pitchFamily="18" charset="0"/>
              </a:rPr>
              <a:t>trình</a:t>
            </a:r>
            <a:r>
              <a:rPr lang="en-US" sz="3000" b="1" dirty="0">
                <a:solidFill>
                  <a:schemeClr val="bg1"/>
                </a:solidFill>
                <a:latin typeface="+mj-lt"/>
                <a:cs typeface="Times New Roman" panose="02020603050405020304" pitchFamily="18" charset="0"/>
              </a:rPr>
              <a:t> Real-time RT–PCR</a:t>
            </a:r>
            <a:endParaRPr lang="en-US" sz="3000" b="1" dirty="0">
              <a:solidFill>
                <a:schemeClr val="bg1"/>
              </a:solidFill>
              <a:latin typeface="+mj-lt"/>
            </a:endParaRPr>
          </a:p>
        </p:txBody>
      </p:sp>
      <p:graphicFrame>
        <p:nvGraphicFramePr>
          <p:cNvPr id="2" name="Table 2">
            <a:extLst>
              <a:ext uri="{FF2B5EF4-FFF2-40B4-BE49-F238E27FC236}">
                <a16:creationId xmlns:a16="http://schemas.microsoft.com/office/drawing/2014/main" id="{09B9BF71-52A0-48BA-84C7-EA1288C53ACA}"/>
              </a:ext>
            </a:extLst>
          </p:cNvPr>
          <p:cNvGraphicFramePr>
            <a:graphicFrameLocks noGrp="1"/>
          </p:cNvGraphicFramePr>
          <p:nvPr>
            <p:extLst>
              <p:ext uri="{D42A27DB-BD31-4B8C-83A1-F6EECF244321}">
                <p14:modId xmlns:p14="http://schemas.microsoft.com/office/powerpoint/2010/main" val="1382694617"/>
              </p:ext>
            </p:extLst>
          </p:nvPr>
        </p:nvGraphicFramePr>
        <p:xfrm>
          <a:off x="1295400" y="1600200"/>
          <a:ext cx="7467600" cy="4038597"/>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1048702236"/>
                    </a:ext>
                  </a:extLst>
                </a:gridCol>
                <a:gridCol w="4267200">
                  <a:extLst>
                    <a:ext uri="{9D8B030D-6E8A-4147-A177-3AD203B41FA5}">
                      <a16:colId xmlns:a16="http://schemas.microsoft.com/office/drawing/2014/main" val="2540078959"/>
                    </a:ext>
                  </a:extLst>
                </a:gridCol>
              </a:tblGrid>
              <a:tr h="448733">
                <a:tc>
                  <a:txBody>
                    <a:bodyPr/>
                    <a:lstStyle/>
                    <a:p>
                      <a:pPr algn="ctr"/>
                      <a:r>
                        <a:rPr lang="en-US" dirty="0" err="1">
                          <a:solidFill>
                            <a:schemeClr val="tx1"/>
                          </a:solidFill>
                        </a:rPr>
                        <a:t>Quy</a:t>
                      </a:r>
                      <a:r>
                        <a:rPr lang="en-US" dirty="0">
                          <a:solidFill>
                            <a:schemeClr val="tx1"/>
                          </a:solidFill>
                        </a:rPr>
                        <a:t> </a:t>
                      </a:r>
                      <a:r>
                        <a:rPr lang="en-US" dirty="0" err="1">
                          <a:solidFill>
                            <a:schemeClr val="tx1"/>
                          </a:solidFill>
                        </a:rPr>
                        <a:t>trình</a:t>
                      </a:r>
                      <a:endParaRPr lang="en-US" dirty="0">
                        <a:solidFill>
                          <a:schemeClr val="tx1"/>
                        </a:solidFill>
                      </a:endParaRPr>
                    </a:p>
                  </a:txBody>
                  <a:tcPr/>
                </a:tc>
                <a:tc>
                  <a:txBody>
                    <a:bodyPr/>
                    <a:lstStyle/>
                    <a:p>
                      <a:pPr algn="ctr"/>
                      <a:r>
                        <a:rPr lang="en-US" dirty="0">
                          <a:solidFill>
                            <a:schemeClr val="tx1"/>
                          </a:solidFill>
                        </a:rPr>
                        <a:t>Gene </a:t>
                      </a:r>
                      <a:r>
                        <a:rPr lang="en-US" dirty="0" err="1">
                          <a:solidFill>
                            <a:schemeClr val="tx1"/>
                          </a:solidFill>
                        </a:rPr>
                        <a:t>đích</a:t>
                      </a:r>
                      <a:endParaRPr lang="en-US" dirty="0">
                        <a:solidFill>
                          <a:schemeClr val="tx1"/>
                        </a:solidFill>
                      </a:endParaRPr>
                    </a:p>
                  </a:txBody>
                  <a:tcPr/>
                </a:tc>
                <a:extLst>
                  <a:ext uri="{0D108BD9-81ED-4DB2-BD59-A6C34878D82A}">
                    <a16:rowId xmlns:a16="http://schemas.microsoft.com/office/drawing/2014/main" val="2291546147"/>
                  </a:ext>
                </a:extLst>
              </a:tr>
              <a:tr h="448733">
                <a:tc>
                  <a:txBody>
                    <a:bodyPr/>
                    <a:lstStyle/>
                    <a:p>
                      <a:r>
                        <a:rPr lang="en-US" dirty="0" err="1"/>
                        <a:t>Đức-Charite</a:t>
                      </a:r>
                      <a:r>
                        <a:rPr lang="en-US" dirty="0"/>
                        <a:t> Berlin</a:t>
                      </a:r>
                    </a:p>
                  </a:txBody>
                  <a:tcPr/>
                </a:tc>
                <a:tc>
                  <a:txBody>
                    <a:bodyPr/>
                    <a:lstStyle/>
                    <a:p>
                      <a:r>
                        <a:rPr lang="en-US" dirty="0"/>
                        <a:t>E, </a:t>
                      </a:r>
                      <a:r>
                        <a:rPr lang="en-US" dirty="0" err="1"/>
                        <a:t>RdRp</a:t>
                      </a:r>
                      <a:r>
                        <a:rPr lang="en-US" dirty="0"/>
                        <a:t> (</a:t>
                      </a:r>
                      <a:r>
                        <a:rPr lang="en-US" dirty="0" err="1"/>
                        <a:t>không</a:t>
                      </a:r>
                      <a:r>
                        <a:rPr lang="en-US" dirty="0"/>
                        <a:t> </a:t>
                      </a:r>
                      <a:r>
                        <a:rPr lang="en-US" dirty="0" err="1"/>
                        <a:t>còn</a:t>
                      </a:r>
                      <a:r>
                        <a:rPr lang="en-US" dirty="0"/>
                        <a:t> </a:t>
                      </a:r>
                      <a:r>
                        <a:rPr lang="en-US" dirty="0" err="1"/>
                        <a:t>khuyến</a:t>
                      </a:r>
                      <a:r>
                        <a:rPr lang="en-US" dirty="0"/>
                        <a:t> </a:t>
                      </a:r>
                      <a:r>
                        <a:rPr lang="en-US" dirty="0" err="1"/>
                        <a:t>cáo</a:t>
                      </a:r>
                      <a:r>
                        <a:rPr lang="en-US" dirty="0"/>
                        <a:t>)</a:t>
                      </a:r>
                    </a:p>
                  </a:txBody>
                  <a:tcPr/>
                </a:tc>
                <a:extLst>
                  <a:ext uri="{0D108BD9-81ED-4DB2-BD59-A6C34878D82A}">
                    <a16:rowId xmlns:a16="http://schemas.microsoft.com/office/drawing/2014/main" val="3426724072"/>
                  </a:ext>
                </a:extLst>
              </a:tr>
              <a:tr h="448733">
                <a:tc>
                  <a:txBody>
                    <a:bodyPr/>
                    <a:lstStyle/>
                    <a:p>
                      <a:r>
                        <a:rPr lang="en-US" dirty="0"/>
                        <a:t>US-CDC</a:t>
                      </a:r>
                    </a:p>
                  </a:txBody>
                  <a:tcPr/>
                </a:tc>
                <a:tc>
                  <a:txBody>
                    <a:bodyPr/>
                    <a:lstStyle/>
                    <a:p>
                      <a:r>
                        <a:rPr lang="en-US" dirty="0"/>
                        <a:t>N1, N2</a:t>
                      </a:r>
                    </a:p>
                  </a:txBody>
                  <a:tcPr/>
                </a:tc>
                <a:extLst>
                  <a:ext uri="{0D108BD9-81ED-4DB2-BD59-A6C34878D82A}">
                    <a16:rowId xmlns:a16="http://schemas.microsoft.com/office/drawing/2014/main" val="1008857302"/>
                  </a:ext>
                </a:extLst>
              </a:tr>
              <a:tr h="448733">
                <a:tc>
                  <a:txBody>
                    <a:bodyPr/>
                    <a:lstStyle/>
                    <a:p>
                      <a:r>
                        <a:rPr lang="en-US" dirty="0" err="1"/>
                        <a:t>Việt</a:t>
                      </a:r>
                      <a:r>
                        <a:rPr lang="en-US" dirty="0"/>
                        <a:t> Nam (</a:t>
                      </a:r>
                      <a:r>
                        <a:rPr lang="en-US" dirty="0" err="1"/>
                        <a:t>Việt</a:t>
                      </a:r>
                      <a:r>
                        <a:rPr lang="en-US" dirty="0"/>
                        <a:t> Á)</a:t>
                      </a:r>
                    </a:p>
                  </a:txBody>
                  <a:tcPr/>
                </a:tc>
                <a:tc>
                  <a:txBody>
                    <a:bodyPr/>
                    <a:lstStyle/>
                    <a:p>
                      <a:r>
                        <a:rPr lang="en-US" dirty="0"/>
                        <a:t>N</a:t>
                      </a:r>
                    </a:p>
                  </a:txBody>
                  <a:tcPr/>
                </a:tc>
                <a:extLst>
                  <a:ext uri="{0D108BD9-81ED-4DB2-BD59-A6C34878D82A}">
                    <a16:rowId xmlns:a16="http://schemas.microsoft.com/office/drawing/2014/main" val="136912507"/>
                  </a:ext>
                </a:extLst>
              </a:tr>
              <a:tr h="448733">
                <a:tc>
                  <a:txBody>
                    <a:bodyPr/>
                    <a:lstStyle/>
                    <a:p>
                      <a:r>
                        <a:rPr lang="en-US" dirty="0" err="1"/>
                        <a:t>Thái</a:t>
                      </a:r>
                      <a:r>
                        <a:rPr lang="en-US" dirty="0"/>
                        <a:t> Lan</a:t>
                      </a:r>
                    </a:p>
                  </a:txBody>
                  <a:tcPr/>
                </a:tc>
                <a:tc>
                  <a:txBody>
                    <a:bodyPr/>
                    <a:lstStyle/>
                    <a:p>
                      <a:r>
                        <a:rPr lang="en-US" dirty="0"/>
                        <a:t>N</a:t>
                      </a:r>
                    </a:p>
                  </a:txBody>
                  <a:tcPr/>
                </a:tc>
                <a:extLst>
                  <a:ext uri="{0D108BD9-81ED-4DB2-BD59-A6C34878D82A}">
                    <a16:rowId xmlns:a16="http://schemas.microsoft.com/office/drawing/2014/main" val="1818093571"/>
                  </a:ext>
                </a:extLst>
              </a:tr>
              <a:tr h="448733">
                <a:tc>
                  <a:txBody>
                    <a:bodyPr/>
                    <a:lstStyle/>
                    <a:p>
                      <a:r>
                        <a:rPr lang="en-US" dirty="0" err="1"/>
                        <a:t>Nhật</a:t>
                      </a:r>
                      <a:r>
                        <a:rPr lang="en-US" dirty="0"/>
                        <a:t> </a:t>
                      </a:r>
                    </a:p>
                  </a:txBody>
                  <a:tcPr/>
                </a:tc>
                <a:tc>
                  <a:txBody>
                    <a:bodyPr/>
                    <a:lstStyle/>
                    <a:p>
                      <a:r>
                        <a:rPr lang="en-US" dirty="0"/>
                        <a:t>E, N, </a:t>
                      </a:r>
                      <a:r>
                        <a:rPr lang="en-US" dirty="0" err="1"/>
                        <a:t>RdRp</a:t>
                      </a:r>
                      <a:r>
                        <a:rPr lang="en-US" dirty="0"/>
                        <a:t>, S</a:t>
                      </a:r>
                    </a:p>
                  </a:txBody>
                  <a:tcPr/>
                </a:tc>
                <a:extLst>
                  <a:ext uri="{0D108BD9-81ED-4DB2-BD59-A6C34878D82A}">
                    <a16:rowId xmlns:a16="http://schemas.microsoft.com/office/drawing/2014/main" val="3170153910"/>
                  </a:ext>
                </a:extLst>
              </a:tr>
              <a:tr h="448733">
                <a:tc>
                  <a:txBody>
                    <a:bodyPr/>
                    <a:lstStyle/>
                    <a:p>
                      <a:r>
                        <a:rPr lang="en-US" dirty="0" err="1"/>
                        <a:t>Hồng</a:t>
                      </a:r>
                      <a:r>
                        <a:rPr lang="en-US" dirty="0"/>
                        <a:t> Kong</a:t>
                      </a:r>
                    </a:p>
                  </a:txBody>
                  <a:tcPr/>
                </a:tc>
                <a:tc>
                  <a:txBody>
                    <a:bodyPr/>
                    <a:lstStyle/>
                    <a:p>
                      <a:r>
                        <a:rPr lang="en-US" dirty="0"/>
                        <a:t>ORF1b, N</a:t>
                      </a:r>
                    </a:p>
                  </a:txBody>
                  <a:tcPr/>
                </a:tc>
                <a:extLst>
                  <a:ext uri="{0D108BD9-81ED-4DB2-BD59-A6C34878D82A}">
                    <a16:rowId xmlns:a16="http://schemas.microsoft.com/office/drawing/2014/main" val="4230272317"/>
                  </a:ext>
                </a:extLst>
              </a:tr>
              <a:tr h="448733">
                <a:tc>
                  <a:txBody>
                    <a:bodyPr/>
                    <a:lstStyle/>
                    <a:p>
                      <a:r>
                        <a:rPr lang="en-US" dirty="0" err="1"/>
                        <a:t>Pháp</a:t>
                      </a:r>
                      <a:endParaRPr lang="en-US" dirty="0"/>
                    </a:p>
                  </a:txBody>
                  <a:tcPr/>
                </a:tc>
                <a:tc>
                  <a:txBody>
                    <a:bodyPr/>
                    <a:lstStyle/>
                    <a:p>
                      <a:r>
                        <a:rPr lang="en-US" dirty="0" err="1"/>
                        <a:t>RdRp</a:t>
                      </a:r>
                      <a:endParaRPr lang="en-US" dirty="0"/>
                    </a:p>
                  </a:txBody>
                  <a:tcPr/>
                </a:tc>
                <a:extLst>
                  <a:ext uri="{0D108BD9-81ED-4DB2-BD59-A6C34878D82A}">
                    <a16:rowId xmlns:a16="http://schemas.microsoft.com/office/drawing/2014/main" val="3475094537"/>
                  </a:ext>
                </a:extLst>
              </a:tr>
              <a:tr h="448733">
                <a:tc>
                  <a:txBody>
                    <a:bodyPr/>
                    <a:lstStyle/>
                    <a:p>
                      <a:r>
                        <a:rPr lang="en-US" dirty="0"/>
                        <a:t>China-CDC</a:t>
                      </a:r>
                    </a:p>
                  </a:txBody>
                  <a:tcPr/>
                </a:tc>
                <a:tc>
                  <a:txBody>
                    <a:bodyPr/>
                    <a:lstStyle/>
                    <a:p>
                      <a:r>
                        <a:rPr lang="en-US" dirty="0"/>
                        <a:t>ORF1ab, N</a:t>
                      </a:r>
                    </a:p>
                  </a:txBody>
                  <a:tcPr/>
                </a:tc>
                <a:extLst>
                  <a:ext uri="{0D108BD9-81ED-4DB2-BD59-A6C34878D82A}">
                    <a16:rowId xmlns:a16="http://schemas.microsoft.com/office/drawing/2014/main" val="2754938985"/>
                  </a:ext>
                </a:extLst>
              </a:tr>
            </a:tbl>
          </a:graphicData>
        </a:graphic>
      </p:graphicFrame>
      <p:sp>
        <p:nvSpPr>
          <p:cNvPr id="3" name="TextBox 2">
            <a:extLst>
              <a:ext uri="{FF2B5EF4-FFF2-40B4-BE49-F238E27FC236}">
                <a16:creationId xmlns:a16="http://schemas.microsoft.com/office/drawing/2014/main" id="{13AAE9B3-283F-4F29-B535-914BE44D1DE7}"/>
              </a:ext>
            </a:extLst>
          </p:cNvPr>
          <p:cNvSpPr txBox="1"/>
          <p:nvPr/>
        </p:nvSpPr>
        <p:spPr>
          <a:xfrm>
            <a:off x="1041400" y="5715000"/>
            <a:ext cx="7696200" cy="646331"/>
          </a:xfrm>
          <a:prstGeom prst="rect">
            <a:avLst/>
          </a:prstGeom>
          <a:noFill/>
        </p:spPr>
        <p:txBody>
          <a:bodyPr wrap="square" rtlCol="0">
            <a:spAutoFit/>
          </a:bodyPr>
          <a:lstStyle/>
          <a:p>
            <a:pPr algn="ctr"/>
            <a:r>
              <a:rPr lang="en-US" dirty="0"/>
              <a:t>- QĐ 4383/BYT </a:t>
            </a:r>
            <a:r>
              <a:rPr lang="en-US" dirty="0" err="1"/>
              <a:t>ngày</a:t>
            </a:r>
            <a:r>
              <a:rPr lang="en-US" dirty="0"/>
              <a:t> 28/5/2021 </a:t>
            </a:r>
            <a:r>
              <a:rPr lang="en-US" dirty="0" err="1"/>
              <a:t>về</a:t>
            </a:r>
            <a:r>
              <a:rPr lang="en-US" dirty="0"/>
              <a:t> </a:t>
            </a:r>
            <a:r>
              <a:rPr lang="en-US" dirty="0" err="1"/>
              <a:t>danh</a:t>
            </a:r>
            <a:r>
              <a:rPr lang="en-US" dirty="0"/>
              <a:t> </a:t>
            </a:r>
            <a:r>
              <a:rPr lang="en-US" dirty="0" err="1"/>
              <a:t>sách</a:t>
            </a:r>
            <a:r>
              <a:rPr lang="en-US" dirty="0"/>
              <a:t> </a:t>
            </a:r>
            <a:r>
              <a:rPr lang="en-US" dirty="0" err="1"/>
              <a:t>sinh</a:t>
            </a:r>
            <a:r>
              <a:rPr lang="en-US" dirty="0"/>
              <a:t> </a:t>
            </a:r>
            <a:r>
              <a:rPr lang="en-US" dirty="0" err="1"/>
              <a:t>phẩm</a:t>
            </a:r>
            <a:r>
              <a:rPr lang="en-US" dirty="0"/>
              <a:t> </a:t>
            </a:r>
            <a:r>
              <a:rPr lang="en-US" dirty="0" err="1"/>
              <a:t>được</a:t>
            </a:r>
            <a:r>
              <a:rPr lang="en-US" dirty="0"/>
              <a:t> </a:t>
            </a:r>
            <a:r>
              <a:rPr lang="en-US" dirty="0" err="1"/>
              <a:t>cấp</a:t>
            </a:r>
            <a:r>
              <a:rPr lang="en-US" dirty="0"/>
              <a:t> </a:t>
            </a:r>
            <a:r>
              <a:rPr lang="en-US" dirty="0" err="1"/>
              <a:t>phép</a:t>
            </a:r>
            <a:endParaRPr lang="en-US" dirty="0"/>
          </a:p>
          <a:p>
            <a:r>
              <a:rPr lang="en-US" dirty="0">
                <a:solidFill>
                  <a:srgbClr val="FF0000"/>
                </a:solidFill>
              </a:rPr>
              <a:t> - </a:t>
            </a:r>
            <a:r>
              <a:rPr lang="en-US" dirty="0" err="1">
                <a:solidFill>
                  <a:srgbClr val="FF0000"/>
                </a:solidFill>
              </a:rPr>
              <a:t>Mỗi</a:t>
            </a:r>
            <a:r>
              <a:rPr lang="en-US" dirty="0">
                <a:solidFill>
                  <a:srgbClr val="FF0000"/>
                </a:solidFill>
              </a:rPr>
              <a:t> PXN </a:t>
            </a:r>
            <a:r>
              <a:rPr lang="en-US" dirty="0" err="1">
                <a:solidFill>
                  <a:srgbClr val="FF0000"/>
                </a:solidFill>
              </a:rPr>
              <a:t>cần</a:t>
            </a:r>
            <a:r>
              <a:rPr lang="en-US" dirty="0">
                <a:solidFill>
                  <a:srgbClr val="FF0000"/>
                </a:solidFill>
              </a:rPr>
              <a:t> </a:t>
            </a:r>
            <a:r>
              <a:rPr lang="en-US" dirty="0" err="1">
                <a:solidFill>
                  <a:srgbClr val="FF0000"/>
                </a:solidFill>
              </a:rPr>
              <a:t>thẩm</a:t>
            </a:r>
            <a:r>
              <a:rPr lang="en-US" dirty="0">
                <a:solidFill>
                  <a:srgbClr val="FF0000"/>
                </a:solidFill>
              </a:rPr>
              <a:t> </a:t>
            </a:r>
            <a:r>
              <a:rPr lang="en-US" dirty="0" err="1">
                <a:solidFill>
                  <a:srgbClr val="FF0000"/>
                </a:solidFill>
              </a:rPr>
              <a:t>định</a:t>
            </a:r>
            <a:r>
              <a:rPr lang="en-US" dirty="0">
                <a:solidFill>
                  <a:srgbClr val="FF0000"/>
                </a:solidFill>
              </a:rPr>
              <a:t> </a:t>
            </a:r>
            <a:r>
              <a:rPr lang="en-US" dirty="0" err="1">
                <a:solidFill>
                  <a:srgbClr val="FF0000"/>
                </a:solidFill>
              </a:rPr>
              <a:t>phương</a:t>
            </a:r>
            <a:r>
              <a:rPr lang="en-US" dirty="0">
                <a:solidFill>
                  <a:srgbClr val="FF0000"/>
                </a:solidFill>
              </a:rPr>
              <a:t> </a:t>
            </a:r>
            <a:r>
              <a:rPr lang="en-US" dirty="0" err="1">
                <a:solidFill>
                  <a:srgbClr val="FF0000"/>
                </a:solidFill>
              </a:rPr>
              <a:t>pháp</a:t>
            </a:r>
            <a:r>
              <a:rPr lang="en-US" dirty="0">
                <a:solidFill>
                  <a:srgbClr val="FF0000"/>
                </a:solidFill>
              </a:rPr>
              <a:t> </a:t>
            </a:r>
            <a:r>
              <a:rPr lang="en-US" dirty="0" err="1">
                <a:solidFill>
                  <a:srgbClr val="FF0000"/>
                </a:solidFill>
              </a:rPr>
              <a:t>trước</a:t>
            </a:r>
            <a:r>
              <a:rPr lang="en-US" dirty="0">
                <a:solidFill>
                  <a:srgbClr val="FF0000"/>
                </a:solidFill>
              </a:rPr>
              <a:t> </a:t>
            </a:r>
            <a:r>
              <a:rPr lang="en-US" dirty="0" err="1">
                <a:solidFill>
                  <a:srgbClr val="FF0000"/>
                </a:solidFill>
              </a:rPr>
              <a:t>khi</a:t>
            </a:r>
            <a:r>
              <a:rPr lang="en-US" dirty="0">
                <a:solidFill>
                  <a:srgbClr val="FF0000"/>
                </a:solidFill>
              </a:rPr>
              <a:t> </a:t>
            </a:r>
            <a:r>
              <a:rPr lang="en-US" dirty="0" err="1">
                <a:solidFill>
                  <a:srgbClr val="FF0000"/>
                </a:solidFill>
              </a:rPr>
              <a:t>sử</a:t>
            </a:r>
            <a:r>
              <a:rPr lang="en-US" dirty="0">
                <a:solidFill>
                  <a:srgbClr val="FF0000"/>
                </a:solidFill>
              </a:rPr>
              <a:t> </a:t>
            </a:r>
            <a:r>
              <a:rPr lang="en-US" dirty="0" err="1">
                <a:solidFill>
                  <a:srgbClr val="FF0000"/>
                </a:solidFill>
              </a:rPr>
              <a:t>dụng</a:t>
            </a:r>
            <a:endParaRPr lang="en-US" dirty="0">
              <a:solidFill>
                <a:srgbClr val="FF0000"/>
              </a:solidFill>
            </a:endParaRPr>
          </a:p>
        </p:txBody>
      </p:sp>
    </p:spTree>
    <p:extLst>
      <p:ext uri="{BB962C8B-B14F-4D97-AF65-F5344CB8AC3E}">
        <p14:creationId xmlns:p14="http://schemas.microsoft.com/office/powerpoint/2010/main" val="135077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58A5E7-A595-4F59-9D96-12EE501DE97B}"/>
              </a:ext>
            </a:extLst>
          </p:cNvPr>
          <p:cNvSpPr>
            <a:spLocks noGrp="1"/>
          </p:cNvSpPr>
          <p:nvPr>
            <p:ph type="title"/>
          </p:nvPr>
        </p:nvSpPr>
        <p:spPr>
          <a:xfrm>
            <a:off x="984047" y="152400"/>
            <a:ext cx="8236153" cy="526256"/>
          </a:xfrm>
        </p:spPr>
        <p:txBody>
          <a:bodyPr>
            <a:noAutofit/>
          </a:bodyPr>
          <a:lstStyle/>
          <a:p>
            <a:r>
              <a:rPr lang="en-US" sz="2800" b="1" dirty="0" err="1">
                <a:solidFill>
                  <a:schemeClr val="bg1"/>
                </a:solidFill>
                <a:cs typeface="Times New Roman" panose="02020603050405020304" pitchFamily="18" charset="0"/>
              </a:rPr>
              <a:t>Xét</a:t>
            </a:r>
            <a:r>
              <a:rPr lang="en-US" sz="2800" b="1" dirty="0">
                <a:solidFill>
                  <a:schemeClr val="bg1"/>
                </a:solidFill>
                <a:cs typeface="Times New Roman" panose="02020603050405020304" pitchFamily="18" charset="0"/>
              </a:rPr>
              <a:t> </a:t>
            </a:r>
            <a:r>
              <a:rPr lang="en-US" sz="2800" b="1" dirty="0" err="1">
                <a:solidFill>
                  <a:schemeClr val="bg1"/>
                </a:solidFill>
                <a:cs typeface="Times New Roman" panose="02020603050405020304" pitchFamily="18" charset="0"/>
              </a:rPr>
              <a:t>nghiệm</a:t>
            </a:r>
            <a:r>
              <a:rPr lang="en-US" sz="2800" b="1" dirty="0">
                <a:solidFill>
                  <a:schemeClr val="bg1"/>
                </a:solidFill>
                <a:cs typeface="Times New Roman" panose="02020603050405020304" pitchFamily="18" charset="0"/>
              </a:rPr>
              <a:t> RT–PCR</a:t>
            </a:r>
            <a:r>
              <a:rPr lang="en-US" sz="2800" b="1" dirty="0">
                <a:solidFill>
                  <a:schemeClr val="bg1"/>
                </a:solidFill>
              </a:rPr>
              <a:t> </a:t>
            </a:r>
            <a:r>
              <a:rPr lang="en-US" sz="2800" b="1" dirty="0" err="1">
                <a:solidFill>
                  <a:schemeClr val="bg1"/>
                </a:solidFill>
                <a:cs typeface="Times New Roman" panose="02020603050405020304" pitchFamily="18" charset="0"/>
              </a:rPr>
              <a:t>gộp</a:t>
            </a:r>
            <a:r>
              <a:rPr lang="en-US" sz="2800" b="1" dirty="0">
                <a:solidFill>
                  <a:schemeClr val="bg1"/>
                </a:solidFill>
                <a:cs typeface="Times New Roman" panose="02020603050405020304" pitchFamily="18" charset="0"/>
              </a:rPr>
              <a:t> </a:t>
            </a:r>
            <a:r>
              <a:rPr lang="en-US" sz="2800" b="1" dirty="0" err="1">
                <a:solidFill>
                  <a:schemeClr val="bg1"/>
                </a:solidFill>
                <a:cs typeface="Times New Roman" panose="02020603050405020304" pitchFamily="18" charset="0"/>
              </a:rPr>
              <a:t>mẫu</a:t>
            </a:r>
            <a:r>
              <a:rPr lang="en-US" sz="2800" b="1" dirty="0">
                <a:solidFill>
                  <a:schemeClr val="bg1"/>
                </a:solidFill>
                <a:cs typeface="Times New Roman" panose="02020603050405020304" pitchFamily="18" charset="0"/>
              </a:rPr>
              <a:t> (pool)</a:t>
            </a:r>
          </a:p>
        </p:txBody>
      </p:sp>
      <p:sp>
        <p:nvSpPr>
          <p:cNvPr id="14" name="TextBox 13">
            <a:extLst>
              <a:ext uri="{FF2B5EF4-FFF2-40B4-BE49-F238E27FC236}">
                <a16:creationId xmlns:a16="http://schemas.microsoft.com/office/drawing/2014/main" id="{A524E003-78F4-422C-B964-140D1A38D28D}"/>
              </a:ext>
            </a:extLst>
          </p:cNvPr>
          <p:cNvSpPr txBox="1"/>
          <p:nvPr/>
        </p:nvSpPr>
        <p:spPr>
          <a:xfrm>
            <a:off x="838200" y="1180889"/>
            <a:ext cx="8534400" cy="707886"/>
          </a:xfrm>
          <a:prstGeom prst="rect">
            <a:avLst/>
          </a:prstGeom>
          <a:noFill/>
        </p:spPr>
        <p:txBody>
          <a:bodyPr wrap="square" rtlCol="0">
            <a:spAutoFit/>
          </a:bodyPr>
          <a:lstStyle/>
          <a:p>
            <a:pPr marL="257175" indent="-257175">
              <a:buFont typeface="Wingdings" panose="05000000000000000000" pitchFamily="2" charset="2"/>
              <a:buChar char="Ø"/>
            </a:pPr>
            <a:r>
              <a:rPr lang="en-GB"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Xét</a:t>
            </a:r>
            <a:r>
              <a:rPr lang="en-GB" altLang="en-US" sz="2000" dirty="0">
                <a:solidFill>
                  <a:schemeClr val="bg2">
                    <a:lumMod val="50000"/>
                  </a:schemeClr>
                </a:solidFill>
                <a:latin typeface="+mj-lt"/>
                <a:ea typeface="Times New Roman" panose="02020603050405020304" pitchFamily="18" charset="0"/>
                <a:cs typeface="Times New Roman" panose="02020603050405020304" pitchFamily="18" charset="0"/>
              </a:rPr>
              <a:t> </a:t>
            </a:r>
            <a:r>
              <a:rPr lang="en-GB"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nghiệm</a:t>
            </a:r>
            <a:r>
              <a:rPr lang="en-GB" altLang="en-US" sz="2000" dirty="0">
                <a:solidFill>
                  <a:schemeClr val="bg2">
                    <a:lumMod val="50000"/>
                  </a:schemeClr>
                </a:solidFill>
                <a:latin typeface="+mj-lt"/>
                <a:ea typeface="Times New Roman" panose="02020603050405020304" pitchFamily="18" charset="0"/>
                <a:cs typeface="Times New Roman" panose="02020603050405020304" pitchFamily="18" charset="0"/>
              </a:rPr>
              <a:t> </a:t>
            </a:r>
            <a:r>
              <a:rPr lang="en-GB"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gộp</a:t>
            </a:r>
            <a:r>
              <a:rPr lang="en-GB" altLang="en-US" sz="2000" dirty="0">
                <a:solidFill>
                  <a:schemeClr val="bg2">
                    <a:lumMod val="50000"/>
                  </a:schemeClr>
                </a:solidFill>
                <a:latin typeface="+mj-lt"/>
                <a:ea typeface="Times New Roman" panose="02020603050405020304" pitchFamily="18" charset="0"/>
                <a:cs typeface="Times New Roman" panose="02020603050405020304" pitchFamily="18" charset="0"/>
              </a:rPr>
              <a:t> </a:t>
            </a:r>
            <a:r>
              <a:rPr lang="en-GB"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mẫu</a:t>
            </a:r>
            <a:r>
              <a:rPr lang="en-GB" altLang="en-US" sz="2000" u="sng" dirty="0">
                <a:solidFill>
                  <a:schemeClr val="bg2">
                    <a:lumMod val="50000"/>
                  </a:schemeClr>
                </a:solidFill>
                <a:latin typeface="+mj-lt"/>
                <a:ea typeface="Times New Roman" panose="02020603050405020304" pitchFamily="18" charset="0"/>
                <a:cs typeface="Times New Roman" panose="02020603050405020304" pitchFamily="18" charset="0"/>
              </a:rPr>
              <a:t> (pool)</a:t>
            </a:r>
            <a:r>
              <a:rPr lang="en-GB" altLang="en-US" sz="2000" dirty="0">
                <a:solidFill>
                  <a:schemeClr val="bg2">
                    <a:lumMod val="50000"/>
                  </a:schemeClr>
                </a:solidFill>
                <a:latin typeface="+mj-lt"/>
                <a:ea typeface="Times New Roman" panose="02020603050405020304" pitchFamily="18" charset="0"/>
                <a:cs typeface="Times New Roman" panose="02020603050405020304" pitchFamily="18" charset="0"/>
              </a:rPr>
              <a:t> </a:t>
            </a:r>
            <a:r>
              <a:rPr lang="en-GB"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là</a:t>
            </a:r>
            <a:r>
              <a:rPr lang="en-GB" altLang="en-US" sz="2000" dirty="0">
                <a:solidFill>
                  <a:schemeClr val="bg2">
                    <a:lumMod val="50000"/>
                  </a:schemeClr>
                </a:solidFill>
                <a:latin typeface="+mj-lt"/>
                <a:ea typeface="Times New Roman" panose="02020603050405020304" pitchFamily="18" charset="0"/>
                <a:cs typeface="Times New Roman" panose="02020603050405020304" pitchFamily="18" charset="0"/>
              </a:rPr>
              <a:t> </a:t>
            </a:r>
            <a:r>
              <a:rPr lang="en-GB"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gộp</a:t>
            </a:r>
            <a:r>
              <a:rPr lang="en-GB" altLang="en-US" sz="2000" dirty="0">
                <a:solidFill>
                  <a:schemeClr val="bg2">
                    <a:lumMod val="50000"/>
                  </a:schemeClr>
                </a:solidFill>
                <a:latin typeface="+mj-lt"/>
                <a:ea typeface="Times New Roman" panose="02020603050405020304" pitchFamily="18" charset="0"/>
                <a:cs typeface="Times New Roman" panose="02020603050405020304" pitchFamily="18" charset="0"/>
              </a:rPr>
              <a:t> </a:t>
            </a:r>
            <a:r>
              <a:rPr lang="en-GB"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mẫu</a:t>
            </a:r>
            <a:r>
              <a:rPr lang="en-GB" altLang="en-US" sz="2000" dirty="0">
                <a:solidFill>
                  <a:schemeClr val="bg2">
                    <a:lumMod val="50000"/>
                  </a:schemeClr>
                </a:solidFill>
                <a:latin typeface="+mj-lt"/>
                <a:ea typeface="Times New Roman" panose="02020603050405020304" pitchFamily="18" charset="0"/>
                <a:cs typeface="Times New Roman" panose="02020603050405020304" pitchFamily="18" charset="0"/>
              </a:rPr>
              <a:t> </a:t>
            </a:r>
            <a:r>
              <a:rPr lang="en-GB"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của</a:t>
            </a:r>
            <a:r>
              <a:rPr lang="en-GB" altLang="en-US" sz="2000" dirty="0">
                <a:solidFill>
                  <a:schemeClr val="bg2">
                    <a:lumMod val="50000"/>
                  </a:schemeClr>
                </a:solidFill>
                <a:latin typeface="+mj-lt"/>
                <a:ea typeface="Times New Roman" panose="02020603050405020304" pitchFamily="18" charset="0"/>
                <a:cs typeface="Times New Roman" panose="02020603050405020304" pitchFamily="18" charset="0"/>
              </a:rPr>
              <a:t> </a:t>
            </a:r>
            <a:r>
              <a:rPr lang="en-GB"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nhiều</a:t>
            </a:r>
            <a:r>
              <a:rPr lang="en-GB" altLang="en-US" sz="2000" dirty="0">
                <a:solidFill>
                  <a:schemeClr val="bg2">
                    <a:lumMod val="50000"/>
                  </a:schemeClr>
                </a:solidFill>
                <a:latin typeface="+mj-lt"/>
                <a:ea typeface="Times New Roman" panose="02020603050405020304" pitchFamily="18" charset="0"/>
                <a:cs typeface="Times New Roman" panose="02020603050405020304" pitchFamily="18" charset="0"/>
              </a:rPr>
              <a:t> ng</a:t>
            </a:r>
            <a:r>
              <a:rPr lang="vi-VN" altLang="en-US" sz="2000" dirty="0">
                <a:solidFill>
                  <a:schemeClr val="bg2">
                    <a:lumMod val="50000"/>
                  </a:schemeClr>
                </a:solidFill>
                <a:latin typeface="+mj-lt"/>
                <a:ea typeface="Times New Roman" panose="02020603050405020304" pitchFamily="18" charset="0"/>
                <a:cs typeface="Times New Roman" panose="02020603050405020304" pitchFamily="18" charset="0"/>
              </a:rPr>
              <a:t>ư</a:t>
            </a:r>
            <a:r>
              <a:rPr lang="en-US"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ời</a:t>
            </a:r>
            <a:r>
              <a:rPr lang="en-US" altLang="en-US" sz="2000" dirty="0">
                <a:solidFill>
                  <a:schemeClr val="bg2">
                    <a:lumMod val="50000"/>
                  </a:schemeClr>
                </a:solidFill>
                <a:latin typeface="+mj-lt"/>
                <a:ea typeface="Times New Roman" panose="02020603050405020304" pitchFamily="18" charset="0"/>
                <a:cs typeface="Times New Roman" panose="02020603050405020304" pitchFamily="18" charset="0"/>
              </a:rPr>
              <a:t> </a:t>
            </a:r>
            <a:r>
              <a:rPr lang="en-US"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vào</a:t>
            </a:r>
            <a:r>
              <a:rPr lang="en-US" altLang="en-US" sz="2000" dirty="0">
                <a:solidFill>
                  <a:schemeClr val="bg2">
                    <a:lumMod val="50000"/>
                  </a:schemeClr>
                </a:solidFill>
                <a:latin typeface="+mj-lt"/>
                <a:ea typeface="Times New Roman" panose="02020603050405020304" pitchFamily="18" charset="0"/>
                <a:cs typeface="Times New Roman" panose="02020603050405020304" pitchFamily="18" charset="0"/>
              </a:rPr>
              <a:t> </a:t>
            </a:r>
            <a:r>
              <a:rPr lang="en-US"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với</a:t>
            </a:r>
            <a:r>
              <a:rPr lang="en-US" altLang="en-US" sz="2000" dirty="0">
                <a:solidFill>
                  <a:schemeClr val="bg2">
                    <a:lumMod val="50000"/>
                  </a:schemeClr>
                </a:solidFill>
                <a:latin typeface="+mj-lt"/>
                <a:ea typeface="Times New Roman" panose="02020603050405020304" pitchFamily="18" charset="0"/>
                <a:cs typeface="Times New Roman" panose="02020603050405020304" pitchFamily="18" charset="0"/>
              </a:rPr>
              <a:t> </a:t>
            </a:r>
            <a:r>
              <a:rPr lang="en-US"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nhau</a:t>
            </a:r>
            <a:r>
              <a:rPr lang="en-US" altLang="en-US" sz="2000" dirty="0">
                <a:solidFill>
                  <a:schemeClr val="bg2">
                    <a:lumMod val="50000"/>
                  </a:schemeClr>
                </a:solidFill>
                <a:latin typeface="+mj-lt"/>
                <a:ea typeface="Times New Roman" panose="02020603050405020304" pitchFamily="18" charset="0"/>
                <a:cs typeface="Times New Roman" panose="02020603050405020304" pitchFamily="18" charset="0"/>
              </a:rPr>
              <a:t> </a:t>
            </a:r>
          </a:p>
          <a:p>
            <a:pPr marL="257175" indent="-257175">
              <a:buFont typeface="Wingdings" panose="05000000000000000000" pitchFamily="2" charset="2"/>
              <a:buChar char="Ø"/>
            </a:pPr>
            <a:r>
              <a:rPr lang="en-US"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Có</a:t>
            </a:r>
            <a:r>
              <a:rPr lang="en-US" altLang="en-US" sz="2000" dirty="0">
                <a:solidFill>
                  <a:schemeClr val="bg2">
                    <a:lumMod val="50000"/>
                  </a:schemeClr>
                </a:solidFill>
                <a:latin typeface="+mj-lt"/>
                <a:ea typeface="Times New Roman" panose="02020603050405020304" pitchFamily="18" charset="0"/>
                <a:cs typeface="Times New Roman" panose="02020603050405020304" pitchFamily="18" charset="0"/>
              </a:rPr>
              <a:t> 3 </a:t>
            </a:r>
            <a:r>
              <a:rPr lang="en-US"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cách</a:t>
            </a:r>
            <a:r>
              <a:rPr lang="en-US" altLang="en-US" sz="2000" dirty="0">
                <a:solidFill>
                  <a:schemeClr val="bg2">
                    <a:lumMod val="50000"/>
                  </a:schemeClr>
                </a:solidFill>
                <a:latin typeface="+mj-lt"/>
                <a:ea typeface="Times New Roman" panose="02020603050405020304" pitchFamily="18" charset="0"/>
                <a:cs typeface="Times New Roman" panose="02020603050405020304" pitchFamily="18" charset="0"/>
              </a:rPr>
              <a:t> </a:t>
            </a:r>
            <a:r>
              <a:rPr lang="en-US"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gộp</a:t>
            </a:r>
            <a:r>
              <a:rPr lang="en-US" altLang="en-US" sz="2000" dirty="0">
                <a:solidFill>
                  <a:schemeClr val="bg2">
                    <a:lumMod val="50000"/>
                  </a:schemeClr>
                </a:solidFill>
                <a:latin typeface="+mj-lt"/>
                <a:ea typeface="Times New Roman" panose="02020603050405020304" pitchFamily="18" charset="0"/>
                <a:cs typeface="Times New Roman" panose="02020603050405020304" pitchFamily="18" charset="0"/>
              </a:rPr>
              <a:t> </a:t>
            </a:r>
            <a:r>
              <a:rPr lang="en-US" altLang="en-US" sz="2000" dirty="0" err="1">
                <a:solidFill>
                  <a:schemeClr val="bg2">
                    <a:lumMod val="50000"/>
                  </a:schemeClr>
                </a:solidFill>
                <a:latin typeface="+mj-lt"/>
                <a:ea typeface="Times New Roman" panose="02020603050405020304" pitchFamily="18" charset="0"/>
                <a:cs typeface="Times New Roman" panose="02020603050405020304" pitchFamily="18" charset="0"/>
              </a:rPr>
              <a:t>mẫu</a:t>
            </a:r>
            <a:r>
              <a:rPr lang="en-US" altLang="en-US" sz="2000" dirty="0">
                <a:solidFill>
                  <a:schemeClr val="bg2">
                    <a:lumMod val="50000"/>
                  </a:schemeClr>
                </a:solidFill>
                <a:latin typeface="+mj-lt"/>
                <a:ea typeface="Times New Roman" panose="02020603050405020304" pitchFamily="18" charset="0"/>
                <a:cs typeface="Times New Roman" panose="02020603050405020304" pitchFamily="18" charset="0"/>
              </a:rPr>
              <a:t>:</a:t>
            </a:r>
          </a:p>
        </p:txBody>
      </p:sp>
      <p:grpSp>
        <p:nvGrpSpPr>
          <p:cNvPr id="9" name="Group 8">
            <a:extLst>
              <a:ext uri="{FF2B5EF4-FFF2-40B4-BE49-F238E27FC236}">
                <a16:creationId xmlns:a16="http://schemas.microsoft.com/office/drawing/2014/main" id="{BCCF5E2F-E34C-43E3-B8B0-EF7BE231536F}"/>
              </a:ext>
            </a:extLst>
          </p:cNvPr>
          <p:cNvGrpSpPr/>
          <p:nvPr/>
        </p:nvGrpSpPr>
        <p:grpSpPr>
          <a:xfrm>
            <a:off x="1215898" y="1828800"/>
            <a:ext cx="3793400" cy="2651722"/>
            <a:chOff x="1991903" y="1394932"/>
            <a:chExt cx="5057867" cy="3535629"/>
          </a:xfrm>
        </p:grpSpPr>
        <p:pic>
          <p:nvPicPr>
            <p:cNvPr id="1027" name="Picture 3">
              <a:extLst>
                <a:ext uri="{FF2B5EF4-FFF2-40B4-BE49-F238E27FC236}">
                  <a16:creationId xmlns:a16="http://schemas.microsoft.com/office/drawing/2014/main" id="{67F31E73-118F-4674-AF06-E356AA4E2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336075"/>
              <a:ext cx="3188971" cy="159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5">
              <a:extLst>
                <a:ext uri="{FF2B5EF4-FFF2-40B4-BE49-F238E27FC236}">
                  <a16:creationId xmlns:a16="http://schemas.microsoft.com/office/drawing/2014/main" id="{D6C4DFF9-8855-4A2D-B206-F860F37C0292}"/>
                </a:ext>
              </a:extLst>
            </p:cNvPr>
            <p:cNvSpPr>
              <a:spLocks noChangeArrowheads="1"/>
            </p:cNvSpPr>
            <p:nvPr/>
          </p:nvSpPr>
          <p:spPr bwMode="auto">
            <a:xfrm>
              <a:off x="2477770" y="1394932"/>
              <a:ext cx="4572000" cy="193899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eaLnBrk="0" fontAlgn="base" hangingPunct="0">
                <a:spcBef>
                  <a:spcPct val="0"/>
                </a:spcBef>
                <a:spcAft>
                  <a:spcPct val="0"/>
                </a:spcAft>
              </a:pP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Gộp</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mẫu</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việc</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hút</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mẫu</a:t>
              </a:r>
              <a:r>
                <a:rPr lang="en-GB" altLang="en-US" u="sng" dirty="0">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u="sng" dirty="0" err="1">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GB" altLang="en-US" u="sng" dirty="0">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u="sng" dirty="0" err="1">
                  <a:solidFill>
                    <a:srgbClr val="00808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ống</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môi</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(VTM/UTM)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chứa</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que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lấy</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mẫu</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riêng</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lẻ</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nhau</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GB" altLang="en-US" dirty="0" err="1">
                  <a:latin typeface="Times New Roman" panose="02020603050405020304" pitchFamily="18" charset="0"/>
                  <a:ea typeface="Times New Roman" panose="02020603050405020304" pitchFamily="18" charset="0"/>
                  <a:cs typeface="Times New Roman" panose="02020603050405020304" pitchFamily="18" charset="0"/>
                </a:rPr>
                <a:t>ống</a:t>
              </a:r>
              <a:r>
                <a:rPr lang="en-GB" alt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altLang="en-US" dirty="0">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a16="http://schemas.microsoft.com/office/drawing/2014/main" id="{B8BD0E12-2CDB-424A-A1D5-5C95B291D1BE}"/>
                </a:ext>
              </a:extLst>
            </p:cNvPr>
            <p:cNvSpPr/>
            <p:nvPr/>
          </p:nvSpPr>
          <p:spPr>
            <a:xfrm>
              <a:off x="1991903" y="1961227"/>
              <a:ext cx="381000" cy="4567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endParaRPr lang="en-US" dirty="0">
                <a:solidFill>
                  <a:schemeClr val="tx1"/>
                </a:solidFill>
              </a:endParaRPr>
            </a:p>
          </p:txBody>
        </p:sp>
      </p:grpSp>
      <p:grpSp>
        <p:nvGrpSpPr>
          <p:cNvPr id="8" name="Group 7">
            <a:extLst>
              <a:ext uri="{FF2B5EF4-FFF2-40B4-BE49-F238E27FC236}">
                <a16:creationId xmlns:a16="http://schemas.microsoft.com/office/drawing/2014/main" id="{5B772D40-AA52-41DF-A52A-6E833759FEE3}"/>
              </a:ext>
            </a:extLst>
          </p:cNvPr>
          <p:cNvGrpSpPr/>
          <p:nvPr/>
        </p:nvGrpSpPr>
        <p:grpSpPr>
          <a:xfrm>
            <a:off x="6172200" y="1752600"/>
            <a:ext cx="2597687" cy="3717085"/>
            <a:chOff x="5410200" y="2423856"/>
            <a:chExt cx="3463583" cy="4956113"/>
          </a:xfrm>
        </p:grpSpPr>
        <p:pic>
          <p:nvPicPr>
            <p:cNvPr id="1028" name="Picture 4">
              <a:extLst>
                <a:ext uri="{FF2B5EF4-FFF2-40B4-BE49-F238E27FC236}">
                  <a16:creationId xmlns:a16="http://schemas.microsoft.com/office/drawing/2014/main" id="{85A0AE3B-CD1D-44F4-8724-2DDBACBEF2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225" y="2593706"/>
              <a:ext cx="1767617" cy="260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ECA45D73-6F5C-474E-B680-2F66166F10B0}"/>
                </a:ext>
              </a:extLst>
            </p:cNvPr>
            <p:cNvSpPr txBox="1"/>
            <p:nvPr/>
          </p:nvSpPr>
          <p:spPr>
            <a:xfrm>
              <a:off x="5410200" y="5410199"/>
              <a:ext cx="3463583" cy="1969770"/>
            </a:xfrm>
            <a:prstGeom prst="rect">
              <a:avLst/>
            </a:prstGeom>
            <a:solidFill>
              <a:schemeClr val="bg1"/>
            </a:solidFill>
            <a:ln>
              <a:noFill/>
            </a:ln>
          </p:spPr>
          <p:txBody>
            <a:bodyPr wrap="square" rtlCol="0">
              <a:spAutoFit/>
            </a:bodyPr>
            <a:lstStyle/>
            <a:p>
              <a:r>
                <a:rPr lang="en-US" dirty="0" err="1">
                  <a:latin typeface="Times New Roman" panose="02020603050405020304" pitchFamily="18" charset="0"/>
                  <a:cs typeface="Times New Roman" panose="02020603050405020304" pitchFamily="18" charset="0"/>
                </a:rPr>
                <a:t>Gộp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que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mẫu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riêng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t</a:t>
              </a:r>
              <a:r>
                <a:rPr lang="vi-VN" dirty="0">
                  <a:latin typeface="Times New Roman" panose="02020603050405020304" pitchFamily="18" charset="0"/>
                  <a:cs typeface="Times New Roman" panose="02020603050405020304" pitchFamily="18" charset="0"/>
                </a:rPr>
                <a:t>ư</a:t>
              </a:r>
              <a:r>
                <a:rPr lang="en-US" dirty="0" err="1">
                  <a:latin typeface="Times New Roman" panose="02020603050405020304" pitchFamily="18" charset="0"/>
                  <a:cs typeface="Times New Roman" panose="02020603050405020304" pitchFamily="18" charset="0"/>
                </a:rPr>
                <a:t>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endParaRPr lang="en-US" dirty="0">
                <a:latin typeface="Times New Roman" panose="02020603050405020304" pitchFamily="18" charset="0"/>
                <a:cs typeface="Times New Roman" panose="02020603050405020304" pitchFamily="18" charset="0"/>
              </a:endParaRPr>
            </a:p>
          </p:txBody>
        </p:sp>
        <p:sp>
          <p:nvSpPr>
            <p:cNvPr id="12" name="Oval 11">
              <a:extLst>
                <a:ext uri="{FF2B5EF4-FFF2-40B4-BE49-F238E27FC236}">
                  <a16:creationId xmlns:a16="http://schemas.microsoft.com/office/drawing/2014/main" id="{C64122F5-5FE5-42BF-BA04-CA8B36A2BE09}"/>
                </a:ext>
              </a:extLst>
            </p:cNvPr>
            <p:cNvSpPr/>
            <p:nvPr/>
          </p:nvSpPr>
          <p:spPr>
            <a:xfrm>
              <a:off x="6171725" y="2423856"/>
              <a:ext cx="381000" cy="45675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grpSp>
      <p:grpSp>
        <p:nvGrpSpPr>
          <p:cNvPr id="3" name="Group 2">
            <a:extLst>
              <a:ext uri="{FF2B5EF4-FFF2-40B4-BE49-F238E27FC236}">
                <a16:creationId xmlns:a16="http://schemas.microsoft.com/office/drawing/2014/main" id="{FF9DF710-91CE-4D4C-8419-3547171C67B6}"/>
              </a:ext>
            </a:extLst>
          </p:cNvPr>
          <p:cNvGrpSpPr/>
          <p:nvPr/>
        </p:nvGrpSpPr>
        <p:grpSpPr>
          <a:xfrm>
            <a:off x="475398" y="3827977"/>
            <a:ext cx="2819400" cy="2136063"/>
            <a:chOff x="588135" y="4385397"/>
            <a:chExt cx="2383665" cy="2282529"/>
          </a:xfrm>
        </p:grpSpPr>
        <p:pic>
          <p:nvPicPr>
            <p:cNvPr id="21" name="Picture 20">
              <a:extLst>
                <a:ext uri="{FF2B5EF4-FFF2-40B4-BE49-F238E27FC236}">
                  <a16:creationId xmlns:a16="http://schemas.microsoft.com/office/drawing/2014/main" id="{43854B23-213C-41F4-9EB8-08A38B775873}"/>
                </a:ext>
              </a:extLst>
            </p:cNvPr>
            <p:cNvPicPr>
              <a:picLocks noChangeAspect="1"/>
            </p:cNvPicPr>
            <p:nvPr/>
          </p:nvPicPr>
          <p:blipFill>
            <a:blip r:embed="rId5"/>
            <a:stretch>
              <a:fillRect/>
            </a:stretch>
          </p:blipFill>
          <p:spPr>
            <a:xfrm>
              <a:off x="838200" y="4695480"/>
              <a:ext cx="2133600" cy="1972446"/>
            </a:xfrm>
            <a:prstGeom prst="rect">
              <a:avLst/>
            </a:prstGeom>
          </p:spPr>
        </p:pic>
        <p:sp>
          <p:nvSpPr>
            <p:cNvPr id="13" name="Oval 12">
              <a:extLst>
                <a:ext uri="{FF2B5EF4-FFF2-40B4-BE49-F238E27FC236}">
                  <a16:creationId xmlns:a16="http://schemas.microsoft.com/office/drawing/2014/main" id="{DB798868-D04A-43A7-9704-138E83A788D2}"/>
                </a:ext>
              </a:extLst>
            </p:cNvPr>
            <p:cNvSpPr/>
            <p:nvPr/>
          </p:nvSpPr>
          <p:spPr>
            <a:xfrm>
              <a:off x="588135" y="4385397"/>
              <a:ext cx="381000" cy="456755"/>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grpSp>
      <p:sp>
        <p:nvSpPr>
          <p:cNvPr id="6" name="TextBox 5">
            <a:extLst>
              <a:ext uri="{FF2B5EF4-FFF2-40B4-BE49-F238E27FC236}">
                <a16:creationId xmlns:a16="http://schemas.microsoft.com/office/drawing/2014/main" id="{FACD26BB-9CA2-4054-868F-B20105B8B127}"/>
              </a:ext>
            </a:extLst>
          </p:cNvPr>
          <p:cNvSpPr txBox="1"/>
          <p:nvPr/>
        </p:nvSpPr>
        <p:spPr>
          <a:xfrm>
            <a:off x="1244117" y="5860116"/>
            <a:ext cx="7927122" cy="584775"/>
          </a:xfrm>
          <a:prstGeom prst="rect">
            <a:avLst/>
          </a:prstGeom>
          <a:noFill/>
        </p:spPr>
        <p:txBody>
          <a:bodyPr wrap="square" rtlCol="0">
            <a:spAutoFit/>
          </a:bodyPr>
          <a:lstStyle/>
          <a:p>
            <a:r>
              <a:rPr lang="en-US" sz="1600" i="1" dirty="0">
                <a:solidFill>
                  <a:srgbClr val="FF0000"/>
                </a:solidFill>
                <a:latin typeface="+mj-lt"/>
                <a:cs typeface="Times New Roman" panose="02020603050405020304" pitchFamily="18" charset="0"/>
              </a:rPr>
              <a:t>L</a:t>
            </a:r>
            <a:r>
              <a:rPr lang="vi-VN" sz="1600" i="1" dirty="0">
                <a:solidFill>
                  <a:srgbClr val="FF0000"/>
                </a:solidFill>
                <a:latin typeface="+mj-lt"/>
                <a:cs typeface="Times New Roman" panose="02020603050405020304" pitchFamily="18" charset="0"/>
              </a:rPr>
              <a:t>ư</a:t>
            </a:r>
            <a:r>
              <a:rPr lang="en-US" sz="1600" i="1" dirty="0">
                <a:solidFill>
                  <a:srgbClr val="FF0000"/>
                </a:solidFill>
                <a:latin typeface="+mj-lt"/>
                <a:cs typeface="Times New Roman" panose="02020603050405020304" pitchFamily="18" charset="0"/>
              </a:rPr>
              <a:t>u ý: </a:t>
            </a:r>
            <a:r>
              <a:rPr lang="en-US" sz="1600" i="1" dirty="0" err="1">
                <a:solidFill>
                  <a:srgbClr val="FF0000"/>
                </a:solidFill>
                <a:latin typeface="+mj-lt"/>
                <a:cs typeface="Times New Roman" panose="02020603050405020304" pitchFamily="18" charset="0"/>
              </a:rPr>
              <a:t>Gộp</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mẫu</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chỉ</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áp</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dụng</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khi</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tỷ</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lệ</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mắc</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thấp</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không</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áp</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dụng</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cho</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bệnh</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nhân</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đang</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điều</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trị</a:t>
            </a:r>
            <a:r>
              <a:rPr lang="en-US" sz="1600" i="1" dirty="0">
                <a:solidFill>
                  <a:srgbClr val="FF0000"/>
                </a:solidFill>
                <a:latin typeface="+mj-lt"/>
                <a:cs typeface="Times New Roman" panose="02020603050405020304" pitchFamily="18" charset="0"/>
              </a:rPr>
              <a:t> COVID, </a:t>
            </a:r>
            <a:r>
              <a:rPr lang="en-US" sz="1600" i="1" dirty="0" err="1">
                <a:solidFill>
                  <a:srgbClr val="FF0000"/>
                </a:solidFill>
                <a:latin typeface="+mj-lt"/>
                <a:cs typeface="Times New Roman" panose="02020603050405020304" pitchFamily="18" charset="0"/>
              </a:rPr>
              <a:t>các</a:t>
            </a:r>
            <a:r>
              <a:rPr lang="en-US" sz="1600" i="1" dirty="0">
                <a:solidFill>
                  <a:srgbClr val="FF0000"/>
                </a:solidFill>
                <a:latin typeface="+mj-lt"/>
                <a:cs typeface="Times New Roman" panose="02020603050405020304" pitchFamily="18" charset="0"/>
              </a:rPr>
              <a:t> tr</a:t>
            </a:r>
            <a:r>
              <a:rPr lang="vi-VN" sz="1600" i="1" dirty="0">
                <a:solidFill>
                  <a:srgbClr val="FF0000"/>
                </a:solidFill>
                <a:latin typeface="+mj-lt"/>
                <a:cs typeface="Times New Roman" panose="02020603050405020304" pitchFamily="18" charset="0"/>
              </a:rPr>
              <a:t>ư</a:t>
            </a:r>
            <a:r>
              <a:rPr lang="en-US" sz="1600" i="1" dirty="0" err="1">
                <a:solidFill>
                  <a:srgbClr val="FF0000"/>
                </a:solidFill>
                <a:latin typeface="+mj-lt"/>
                <a:cs typeface="Times New Roman" panose="02020603050405020304" pitchFamily="18" charset="0"/>
              </a:rPr>
              <a:t>ờng</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hợp</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khác</a:t>
            </a:r>
            <a:r>
              <a:rPr lang="en-US" sz="1600" i="1" dirty="0">
                <a:solidFill>
                  <a:srgbClr val="FF0000"/>
                </a:solidFill>
                <a:latin typeface="+mj-lt"/>
                <a:cs typeface="Times New Roman" panose="02020603050405020304" pitchFamily="18" charset="0"/>
              </a:rPr>
              <a:t> </a:t>
            </a:r>
            <a:r>
              <a:rPr lang="en-US" sz="1600" i="1" dirty="0" err="1">
                <a:solidFill>
                  <a:srgbClr val="FF0000"/>
                </a:solidFill>
                <a:latin typeface="+mj-lt"/>
                <a:cs typeface="Times New Roman" panose="02020603050405020304" pitchFamily="18" charset="0"/>
              </a:rPr>
              <a:t>theo</a:t>
            </a:r>
            <a:r>
              <a:rPr lang="en-US" sz="1600" i="1" dirty="0">
                <a:solidFill>
                  <a:srgbClr val="FF0000"/>
                </a:solidFill>
                <a:latin typeface="+mj-lt"/>
                <a:cs typeface="Times New Roman" panose="02020603050405020304" pitchFamily="18" charset="0"/>
              </a:rPr>
              <a:t> QĐ 3486/BYT </a:t>
            </a:r>
            <a:r>
              <a:rPr lang="en-US" sz="1600" i="1" dirty="0">
                <a:solidFill>
                  <a:srgbClr val="FF0000"/>
                </a:solidFill>
                <a:latin typeface="+mj-lt"/>
                <a:cs typeface="Times New Roman" panose="02020603050405020304" pitchFamily="18" charset="0"/>
                <a:sym typeface="Wingdings" panose="05000000000000000000" pitchFamily="2" charset="2"/>
              </a:rPr>
              <a:t></a:t>
            </a:r>
            <a:r>
              <a:rPr lang="en-US" sz="1600" i="1" dirty="0">
                <a:solidFill>
                  <a:srgbClr val="FF0000"/>
                </a:solidFill>
                <a:latin typeface="+mj-lt"/>
                <a:cs typeface="Times New Roman" panose="02020603050405020304" pitchFamily="18" charset="0"/>
              </a:rPr>
              <a:t> 1817/QĐ-BYT: 27/4/2021</a:t>
            </a:r>
          </a:p>
        </p:txBody>
      </p:sp>
    </p:spTree>
    <p:extLst>
      <p:ext uri="{BB962C8B-B14F-4D97-AF65-F5344CB8AC3E}">
        <p14:creationId xmlns:p14="http://schemas.microsoft.com/office/powerpoint/2010/main" val="3018963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547A2-168E-4AEC-967B-20535E7FC4F4}"/>
              </a:ext>
            </a:extLst>
          </p:cNvPr>
          <p:cNvSpPr>
            <a:spLocks noGrp="1"/>
          </p:cNvSpPr>
          <p:nvPr>
            <p:ph type="title"/>
          </p:nvPr>
        </p:nvSpPr>
        <p:spPr>
          <a:xfrm>
            <a:off x="990600" y="-76200"/>
            <a:ext cx="8229600" cy="1143000"/>
          </a:xfrm>
        </p:spPr>
        <p:txBody>
          <a:bodyPr/>
          <a:lstStyle/>
          <a:p>
            <a:r>
              <a:rPr lang="en-US" sz="3600" b="1" dirty="0" err="1">
                <a:solidFill>
                  <a:schemeClr val="bg1"/>
                </a:solidFill>
              </a:rPr>
              <a:t>Chiến</a:t>
            </a:r>
            <a:r>
              <a:rPr lang="en-US" sz="3600" b="1" dirty="0">
                <a:solidFill>
                  <a:schemeClr val="bg1"/>
                </a:solidFill>
              </a:rPr>
              <a:t> </a:t>
            </a:r>
            <a:r>
              <a:rPr lang="en-US" sz="3600" b="1" dirty="0" err="1">
                <a:solidFill>
                  <a:schemeClr val="bg1"/>
                </a:solidFill>
              </a:rPr>
              <a:t>lược</a:t>
            </a:r>
            <a:r>
              <a:rPr lang="en-US" sz="3600" b="1" dirty="0">
                <a:solidFill>
                  <a:schemeClr val="bg1"/>
                </a:solidFill>
              </a:rPr>
              <a:t> </a:t>
            </a:r>
            <a:r>
              <a:rPr lang="en-US" sz="3600" b="1" dirty="0" err="1">
                <a:solidFill>
                  <a:schemeClr val="bg1"/>
                </a:solidFill>
              </a:rPr>
              <a:t>gộp</a:t>
            </a:r>
            <a:r>
              <a:rPr lang="en-US" sz="3600" b="1" dirty="0">
                <a:solidFill>
                  <a:schemeClr val="bg1"/>
                </a:solidFill>
              </a:rPr>
              <a:t> </a:t>
            </a:r>
            <a:r>
              <a:rPr lang="en-US" sz="3600" b="1" dirty="0" err="1">
                <a:solidFill>
                  <a:schemeClr val="bg1"/>
                </a:solidFill>
              </a:rPr>
              <a:t>mẫu</a:t>
            </a:r>
            <a:endParaRPr lang="en-US" sz="3600" b="1" dirty="0">
              <a:solidFill>
                <a:schemeClr val="bg1"/>
              </a:solidFill>
            </a:endParaRPr>
          </a:p>
        </p:txBody>
      </p:sp>
      <p:pic>
        <p:nvPicPr>
          <p:cNvPr id="4" name="Picture 3">
            <a:extLst>
              <a:ext uri="{FF2B5EF4-FFF2-40B4-BE49-F238E27FC236}">
                <a16:creationId xmlns:a16="http://schemas.microsoft.com/office/drawing/2014/main" id="{6ED7EDB2-B5B8-4121-A7C4-E37E717D08D2}"/>
              </a:ext>
            </a:extLst>
          </p:cNvPr>
          <p:cNvPicPr>
            <a:picLocks noChangeAspect="1"/>
          </p:cNvPicPr>
          <p:nvPr/>
        </p:nvPicPr>
        <p:blipFill>
          <a:blip r:embed="rId3"/>
          <a:stretch>
            <a:fillRect/>
          </a:stretch>
        </p:blipFill>
        <p:spPr>
          <a:xfrm>
            <a:off x="1066780" y="1729289"/>
            <a:ext cx="7754022" cy="2857728"/>
          </a:xfrm>
          <a:prstGeom prst="rect">
            <a:avLst/>
          </a:prstGeom>
        </p:spPr>
      </p:pic>
      <p:pic>
        <p:nvPicPr>
          <p:cNvPr id="6" name="Picture 5">
            <a:extLst>
              <a:ext uri="{FF2B5EF4-FFF2-40B4-BE49-F238E27FC236}">
                <a16:creationId xmlns:a16="http://schemas.microsoft.com/office/drawing/2014/main" id="{997D7D5A-CA83-4FFB-BFBA-5EE3009251B0}"/>
              </a:ext>
            </a:extLst>
          </p:cNvPr>
          <p:cNvPicPr>
            <a:picLocks noChangeAspect="1"/>
          </p:cNvPicPr>
          <p:nvPr/>
        </p:nvPicPr>
        <p:blipFill>
          <a:blip r:embed="rId4"/>
          <a:stretch>
            <a:fillRect/>
          </a:stretch>
        </p:blipFill>
        <p:spPr>
          <a:xfrm>
            <a:off x="1295400" y="5486400"/>
            <a:ext cx="6629975" cy="152413"/>
          </a:xfrm>
          <a:prstGeom prst="rect">
            <a:avLst/>
          </a:prstGeom>
        </p:spPr>
      </p:pic>
      <p:pic>
        <p:nvPicPr>
          <p:cNvPr id="12" name="Picture 11">
            <a:extLst>
              <a:ext uri="{FF2B5EF4-FFF2-40B4-BE49-F238E27FC236}">
                <a16:creationId xmlns:a16="http://schemas.microsoft.com/office/drawing/2014/main" id="{AE5FB371-AF10-45BD-B21B-04E0D276AECF}"/>
              </a:ext>
            </a:extLst>
          </p:cNvPr>
          <p:cNvPicPr>
            <a:picLocks noChangeAspect="1"/>
          </p:cNvPicPr>
          <p:nvPr/>
        </p:nvPicPr>
        <p:blipFill>
          <a:blip r:embed="rId5"/>
          <a:stretch>
            <a:fillRect/>
          </a:stretch>
        </p:blipFill>
        <p:spPr>
          <a:xfrm>
            <a:off x="1295400" y="5691919"/>
            <a:ext cx="7525402" cy="121931"/>
          </a:xfrm>
          <a:prstGeom prst="rect">
            <a:avLst/>
          </a:prstGeom>
        </p:spPr>
      </p:pic>
    </p:spTree>
    <p:extLst>
      <p:ext uri="{BB962C8B-B14F-4D97-AF65-F5344CB8AC3E}">
        <p14:creationId xmlns:p14="http://schemas.microsoft.com/office/powerpoint/2010/main" val="222299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B37F-3D14-40DF-95ED-AF989D38F4A5}"/>
              </a:ext>
            </a:extLst>
          </p:cNvPr>
          <p:cNvSpPr>
            <a:spLocks noGrp="1"/>
          </p:cNvSpPr>
          <p:nvPr>
            <p:ph type="title"/>
          </p:nvPr>
        </p:nvSpPr>
        <p:spPr>
          <a:xfrm>
            <a:off x="883024" y="-152400"/>
            <a:ext cx="8229600" cy="1143000"/>
          </a:xfrm>
        </p:spPr>
        <p:txBody>
          <a:bodyPr/>
          <a:lstStyle/>
          <a:p>
            <a:r>
              <a:rPr lang="en-US" sz="3200" b="1" dirty="0" err="1">
                <a:solidFill>
                  <a:schemeClr val="bg1"/>
                </a:solidFill>
              </a:rPr>
              <a:t>Phiên</a:t>
            </a:r>
            <a:r>
              <a:rPr lang="en-US" sz="3200" b="1" dirty="0">
                <a:solidFill>
                  <a:schemeClr val="bg1"/>
                </a:solidFill>
              </a:rPr>
              <a:t> </a:t>
            </a:r>
            <a:r>
              <a:rPr lang="en-US" sz="3200" b="1" dirty="0" err="1">
                <a:solidFill>
                  <a:schemeClr val="bg1"/>
                </a:solidFill>
              </a:rPr>
              <a:t>giải</a:t>
            </a:r>
            <a:r>
              <a:rPr lang="en-US" sz="3200" b="1" dirty="0">
                <a:solidFill>
                  <a:schemeClr val="bg1"/>
                </a:solidFill>
              </a:rPr>
              <a:t> </a:t>
            </a:r>
            <a:r>
              <a:rPr lang="en-US" sz="3200" b="1" dirty="0" err="1">
                <a:solidFill>
                  <a:schemeClr val="bg1"/>
                </a:solidFill>
              </a:rPr>
              <a:t>kết</a:t>
            </a:r>
            <a:r>
              <a:rPr lang="en-US" sz="3200" b="1" dirty="0">
                <a:solidFill>
                  <a:schemeClr val="bg1"/>
                </a:solidFill>
              </a:rPr>
              <a:t> </a:t>
            </a:r>
            <a:r>
              <a:rPr lang="en-US" sz="3200" b="1" dirty="0" err="1">
                <a:solidFill>
                  <a:schemeClr val="bg1"/>
                </a:solidFill>
              </a:rPr>
              <a:t>quả</a:t>
            </a:r>
            <a:r>
              <a:rPr lang="en-US" sz="3200" b="1" dirty="0">
                <a:solidFill>
                  <a:schemeClr val="bg1"/>
                </a:solidFill>
              </a:rPr>
              <a:t> </a:t>
            </a:r>
            <a:r>
              <a:rPr lang="en-US" sz="3200" b="1" dirty="0" err="1">
                <a:solidFill>
                  <a:schemeClr val="bg1"/>
                </a:solidFill>
              </a:rPr>
              <a:t>mẫu</a:t>
            </a:r>
            <a:r>
              <a:rPr lang="en-US" sz="3200" b="1" dirty="0">
                <a:solidFill>
                  <a:schemeClr val="bg1"/>
                </a:solidFill>
              </a:rPr>
              <a:t> </a:t>
            </a:r>
            <a:r>
              <a:rPr lang="en-US" sz="3200" b="1" dirty="0" err="1">
                <a:solidFill>
                  <a:schemeClr val="bg1"/>
                </a:solidFill>
              </a:rPr>
              <a:t>gộp</a:t>
            </a:r>
            <a:endParaRPr lang="en-US" sz="3200" b="1" dirty="0">
              <a:solidFill>
                <a:schemeClr val="bg1"/>
              </a:solidFill>
            </a:endParaRPr>
          </a:p>
        </p:txBody>
      </p:sp>
      <p:pic>
        <p:nvPicPr>
          <p:cNvPr id="4" name="Picture 3">
            <a:extLst>
              <a:ext uri="{FF2B5EF4-FFF2-40B4-BE49-F238E27FC236}">
                <a16:creationId xmlns:a16="http://schemas.microsoft.com/office/drawing/2014/main" id="{2AF9F949-B2F4-4FB3-AC04-3D455868FDAA}"/>
              </a:ext>
            </a:extLst>
          </p:cNvPr>
          <p:cNvPicPr>
            <a:picLocks noChangeAspect="1"/>
          </p:cNvPicPr>
          <p:nvPr/>
        </p:nvPicPr>
        <p:blipFill>
          <a:blip r:embed="rId3"/>
          <a:stretch>
            <a:fillRect/>
          </a:stretch>
        </p:blipFill>
        <p:spPr>
          <a:xfrm>
            <a:off x="1355063" y="1371600"/>
            <a:ext cx="7285522" cy="4356895"/>
          </a:xfrm>
          <a:prstGeom prst="rect">
            <a:avLst/>
          </a:prstGeom>
        </p:spPr>
      </p:pic>
      <p:pic>
        <p:nvPicPr>
          <p:cNvPr id="5" name="Picture 4">
            <a:extLst>
              <a:ext uri="{FF2B5EF4-FFF2-40B4-BE49-F238E27FC236}">
                <a16:creationId xmlns:a16="http://schemas.microsoft.com/office/drawing/2014/main" id="{73A81279-E728-4443-A2BB-42AD865DF408}"/>
              </a:ext>
            </a:extLst>
          </p:cNvPr>
          <p:cNvPicPr>
            <a:picLocks noChangeAspect="1"/>
          </p:cNvPicPr>
          <p:nvPr/>
        </p:nvPicPr>
        <p:blipFill>
          <a:blip r:embed="rId4"/>
          <a:stretch>
            <a:fillRect/>
          </a:stretch>
        </p:blipFill>
        <p:spPr>
          <a:xfrm>
            <a:off x="914400" y="6109495"/>
            <a:ext cx="6629975" cy="152413"/>
          </a:xfrm>
          <a:prstGeom prst="rect">
            <a:avLst/>
          </a:prstGeom>
        </p:spPr>
      </p:pic>
    </p:spTree>
    <p:extLst>
      <p:ext uri="{BB962C8B-B14F-4D97-AF65-F5344CB8AC3E}">
        <p14:creationId xmlns:p14="http://schemas.microsoft.com/office/powerpoint/2010/main" val="92105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5E19-B5A1-49BF-B223-2FBBF23AB755}"/>
              </a:ext>
            </a:extLst>
          </p:cNvPr>
          <p:cNvSpPr>
            <a:spLocks noGrp="1"/>
          </p:cNvSpPr>
          <p:nvPr>
            <p:ph type="title"/>
          </p:nvPr>
        </p:nvSpPr>
        <p:spPr>
          <a:xfrm>
            <a:off x="914400" y="120470"/>
            <a:ext cx="8229600" cy="594122"/>
          </a:xfrm>
        </p:spPr>
        <p:txBody>
          <a:bodyPr>
            <a:noAutofit/>
          </a:bodyPr>
          <a:lstStyle/>
          <a:p>
            <a:r>
              <a:rPr lang="en-US" sz="3600" b="1" dirty="0" err="1">
                <a:solidFill>
                  <a:schemeClr val="bg1"/>
                </a:solidFill>
                <a:cs typeface="Times New Roman" panose="02020603050405020304" pitchFamily="18" charset="0"/>
              </a:rPr>
              <a:t>Bằng</a:t>
            </a:r>
            <a:r>
              <a:rPr lang="en-US" sz="3600" b="1" dirty="0">
                <a:solidFill>
                  <a:schemeClr val="bg1"/>
                </a:solidFill>
                <a:cs typeface="Times New Roman" panose="02020603050405020304" pitchFamily="18" charset="0"/>
              </a:rPr>
              <a:t> </a:t>
            </a:r>
            <a:r>
              <a:rPr lang="en-US" sz="3600" b="1" dirty="0" err="1">
                <a:solidFill>
                  <a:schemeClr val="bg1"/>
                </a:solidFill>
                <a:cs typeface="Times New Roman" panose="02020603050405020304" pitchFamily="18" charset="0"/>
              </a:rPr>
              <a:t>chứng</a:t>
            </a:r>
            <a:r>
              <a:rPr lang="en-US" sz="3600" b="1" dirty="0">
                <a:solidFill>
                  <a:schemeClr val="bg1"/>
                </a:solidFill>
                <a:cs typeface="Times New Roman" panose="02020603050405020304" pitchFamily="18" charset="0"/>
              </a:rPr>
              <a:t> </a:t>
            </a:r>
            <a:r>
              <a:rPr lang="en-US" sz="3600" b="1" dirty="0" err="1">
                <a:solidFill>
                  <a:schemeClr val="bg1"/>
                </a:solidFill>
                <a:cs typeface="Times New Roman" panose="02020603050405020304" pitchFamily="18" charset="0"/>
              </a:rPr>
              <a:t>xét</a:t>
            </a:r>
            <a:r>
              <a:rPr lang="en-US" sz="3600" b="1" dirty="0">
                <a:solidFill>
                  <a:schemeClr val="bg1"/>
                </a:solidFill>
                <a:cs typeface="Times New Roman" panose="02020603050405020304" pitchFamily="18" charset="0"/>
              </a:rPr>
              <a:t> </a:t>
            </a:r>
            <a:r>
              <a:rPr lang="en-US" sz="3600" b="1" dirty="0" err="1">
                <a:solidFill>
                  <a:schemeClr val="bg1"/>
                </a:solidFill>
                <a:cs typeface="Times New Roman" panose="02020603050405020304" pitchFamily="18" charset="0"/>
              </a:rPr>
              <a:t>nghiệm</a:t>
            </a:r>
            <a:r>
              <a:rPr lang="en-US" sz="3600" b="1" dirty="0">
                <a:solidFill>
                  <a:schemeClr val="bg1"/>
                </a:solidFill>
                <a:cs typeface="Times New Roman" panose="02020603050405020304" pitchFamily="18" charset="0"/>
              </a:rPr>
              <a:t> </a:t>
            </a:r>
          </a:p>
        </p:txBody>
      </p:sp>
      <p:sp>
        <p:nvSpPr>
          <p:cNvPr id="5" name="Text Placeholder 2">
            <a:extLst>
              <a:ext uri="{FF2B5EF4-FFF2-40B4-BE49-F238E27FC236}">
                <a16:creationId xmlns:a16="http://schemas.microsoft.com/office/drawing/2014/main" id="{90606D6E-E317-48BC-BE55-67365FBB384F}"/>
              </a:ext>
            </a:extLst>
          </p:cNvPr>
          <p:cNvSpPr txBox="1">
            <a:spLocks/>
          </p:cNvSpPr>
          <p:nvPr/>
        </p:nvSpPr>
        <p:spPr>
          <a:xfrm>
            <a:off x="1047750" y="1219200"/>
            <a:ext cx="7886700" cy="2457450"/>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81"/>
              </a:spcBef>
              <a:buSzPct val="100000"/>
              <a:buFont typeface="Wingdings" panose="05000000000000000000" pitchFamily="2" charset="2"/>
              <a:buChar char="v"/>
            </a:pPr>
            <a:r>
              <a:rPr lang="en-US" sz="2200" dirty="0" err="1">
                <a:solidFill>
                  <a:schemeClr val="tx1">
                    <a:lumMod val="95000"/>
                    <a:lumOff val="5000"/>
                  </a:schemeClr>
                </a:solidFill>
                <a:latin typeface="+mj-lt"/>
                <a:cs typeface="Times New Roman" panose="02020603050405020304" pitchFamily="18" charset="0"/>
                <a:sym typeface="Segoe Condensed"/>
              </a:rPr>
              <a:t>Nghiên</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cứu</a:t>
            </a:r>
            <a:r>
              <a:rPr lang="en-US" sz="2200" dirty="0">
                <a:solidFill>
                  <a:schemeClr val="tx1">
                    <a:lumMod val="95000"/>
                    <a:lumOff val="5000"/>
                  </a:schemeClr>
                </a:solidFill>
                <a:latin typeface="+mj-lt"/>
                <a:cs typeface="Times New Roman" panose="02020603050405020304" pitchFamily="18" charset="0"/>
                <a:sym typeface="Segoe Condensed"/>
              </a:rPr>
              <a:t> ở </a:t>
            </a:r>
            <a:r>
              <a:rPr lang="en-US" sz="2200" dirty="0" err="1">
                <a:solidFill>
                  <a:schemeClr val="tx1">
                    <a:lumMod val="95000"/>
                    <a:lumOff val="5000"/>
                  </a:schemeClr>
                </a:solidFill>
                <a:latin typeface="+mj-lt"/>
                <a:cs typeface="Times New Roman" panose="02020603050405020304" pitchFamily="18" charset="0"/>
                <a:sym typeface="Segoe Condensed"/>
              </a:rPr>
              <a:t>Đức</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gồm</a:t>
            </a:r>
            <a:r>
              <a:rPr lang="en-US" sz="2200" dirty="0">
                <a:solidFill>
                  <a:schemeClr val="tx1">
                    <a:lumMod val="95000"/>
                    <a:lumOff val="5000"/>
                  </a:schemeClr>
                </a:solidFill>
                <a:latin typeface="+mj-lt"/>
                <a:cs typeface="Times New Roman" panose="02020603050405020304" pitchFamily="18" charset="0"/>
                <a:sym typeface="Segoe Condensed"/>
              </a:rPr>
              <a:t> 9 </a:t>
            </a:r>
            <a:r>
              <a:rPr lang="en-US" sz="2200" dirty="0" err="1">
                <a:solidFill>
                  <a:schemeClr val="tx1">
                    <a:lumMod val="95000"/>
                    <a:lumOff val="5000"/>
                  </a:schemeClr>
                </a:solidFill>
                <a:latin typeface="+mj-lt"/>
                <a:cs typeface="Times New Roman" panose="02020603050405020304" pitchFamily="18" charset="0"/>
                <a:sym typeface="Segoe Condensed"/>
              </a:rPr>
              <a:t>bệnh</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nhân</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mắc</a:t>
            </a:r>
            <a:r>
              <a:rPr lang="en-US" sz="2200" dirty="0">
                <a:solidFill>
                  <a:schemeClr val="tx1">
                    <a:lumMod val="95000"/>
                    <a:lumOff val="5000"/>
                  </a:schemeClr>
                </a:solidFill>
                <a:latin typeface="+mj-lt"/>
                <a:cs typeface="Times New Roman" panose="02020603050405020304" pitchFamily="18" charset="0"/>
                <a:sym typeface="Segoe Condensed"/>
              </a:rPr>
              <a:t> COVID- 19 ở </a:t>
            </a:r>
            <a:r>
              <a:rPr lang="en-US" sz="2200" dirty="0" err="1">
                <a:solidFill>
                  <a:schemeClr val="tx1">
                    <a:lumMod val="95000"/>
                    <a:lumOff val="5000"/>
                  </a:schemeClr>
                </a:solidFill>
                <a:latin typeface="+mj-lt"/>
                <a:cs typeface="Times New Roman" panose="02020603050405020304" pitchFamily="18" charset="0"/>
                <a:sym typeface="Segoe Condensed"/>
              </a:rPr>
              <a:t>mức</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độ</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nhẹ</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đã</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cho</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thấy</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kết</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quả</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các</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mẫu</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bệnh</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phẩm</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lấy</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sau</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ngày</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thứ</a:t>
            </a:r>
            <a:r>
              <a:rPr lang="en-US" sz="2200" dirty="0">
                <a:solidFill>
                  <a:schemeClr val="tx1">
                    <a:lumMod val="95000"/>
                    <a:lumOff val="5000"/>
                  </a:schemeClr>
                </a:solidFill>
                <a:latin typeface="+mj-lt"/>
                <a:cs typeface="Times New Roman" panose="02020603050405020304" pitchFamily="18" charset="0"/>
                <a:sym typeface="Segoe Condensed"/>
              </a:rPr>
              <a:t> 8 (</a:t>
            </a:r>
            <a:r>
              <a:rPr lang="en-US" sz="2200" dirty="0" err="1">
                <a:solidFill>
                  <a:schemeClr val="tx1">
                    <a:lumMod val="95000"/>
                    <a:lumOff val="5000"/>
                  </a:schemeClr>
                </a:solidFill>
                <a:latin typeface="+mj-lt"/>
                <a:cs typeface="Times New Roman" panose="02020603050405020304" pitchFamily="18" charset="0"/>
                <a:sym typeface="Segoe Condensed"/>
              </a:rPr>
              <a:t>kể</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từ</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khi</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khởi</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phát</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triệu</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chứng</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có</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kết</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quả</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dương</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tính</a:t>
            </a:r>
            <a:r>
              <a:rPr lang="en-US" sz="2200" dirty="0">
                <a:solidFill>
                  <a:schemeClr val="tx1">
                    <a:lumMod val="95000"/>
                    <a:lumOff val="5000"/>
                  </a:schemeClr>
                </a:solidFill>
                <a:latin typeface="+mj-lt"/>
                <a:cs typeface="Times New Roman" panose="02020603050405020304" pitchFamily="18" charset="0"/>
                <a:sym typeface="Segoe Condensed"/>
              </a:rPr>
              <a:t> real-time RT-PCR, </a:t>
            </a:r>
            <a:r>
              <a:rPr lang="en-US" sz="2200" dirty="0" err="1">
                <a:solidFill>
                  <a:schemeClr val="tx1">
                    <a:lumMod val="95000"/>
                    <a:lumOff val="5000"/>
                  </a:schemeClr>
                </a:solidFill>
                <a:latin typeface="+mj-lt"/>
                <a:cs typeface="Times New Roman" panose="02020603050405020304" pitchFamily="18" charset="0"/>
                <a:sym typeface="Segoe Condensed"/>
              </a:rPr>
              <a:t>nh</a:t>
            </a:r>
            <a:r>
              <a:rPr lang="vi-VN" sz="2200" dirty="0">
                <a:solidFill>
                  <a:schemeClr val="tx1">
                    <a:lumMod val="95000"/>
                    <a:lumOff val="5000"/>
                  </a:schemeClr>
                </a:solidFill>
                <a:latin typeface="+mj-lt"/>
                <a:cs typeface="Times New Roman" panose="02020603050405020304" pitchFamily="18" charset="0"/>
                <a:sym typeface="Segoe Condensed"/>
              </a:rPr>
              <a:t>ư</a:t>
            </a:r>
            <a:r>
              <a:rPr lang="en-US" sz="2200" dirty="0">
                <a:solidFill>
                  <a:schemeClr val="tx1">
                    <a:lumMod val="95000"/>
                    <a:lumOff val="5000"/>
                  </a:schemeClr>
                </a:solidFill>
                <a:latin typeface="+mj-lt"/>
                <a:cs typeface="Times New Roman" panose="02020603050405020304" pitchFamily="18" charset="0"/>
                <a:sym typeface="Segoe Condensed"/>
              </a:rPr>
              <a:t>ng </a:t>
            </a:r>
            <a:r>
              <a:rPr lang="en-US" sz="2200" dirty="0" err="1">
                <a:solidFill>
                  <a:schemeClr val="tx1">
                    <a:lumMod val="95000"/>
                    <a:lumOff val="5000"/>
                  </a:schemeClr>
                </a:solidFill>
                <a:latin typeface="+mj-lt"/>
                <a:cs typeface="Times New Roman" panose="02020603050405020304" pitchFamily="18" charset="0"/>
                <a:sym typeface="Segoe Condensed"/>
              </a:rPr>
              <a:t>khi</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nuôi</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cấy</a:t>
            </a:r>
            <a:r>
              <a:rPr lang="en-US" sz="2200" dirty="0">
                <a:solidFill>
                  <a:schemeClr val="tx1">
                    <a:lumMod val="95000"/>
                    <a:lumOff val="5000"/>
                  </a:schemeClr>
                </a:solidFill>
                <a:latin typeface="+mj-lt"/>
                <a:cs typeface="Times New Roman" panose="02020603050405020304" pitchFamily="18" charset="0"/>
                <a:sym typeface="Segoe Condensed"/>
              </a:rPr>
              <a:t> tế </a:t>
            </a:r>
            <a:r>
              <a:rPr lang="en-US" sz="2200" dirty="0" err="1">
                <a:solidFill>
                  <a:schemeClr val="tx1">
                    <a:lumMod val="95000"/>
                    <a:lumOff val="5000"/>
                  </a:schemeClr>
                </a:solidFill>
                <a:latin typeface="+mj-lt"/>
                <a:cs typeface="Times New Roman" panose="02020603050405020304" pitchFamily="18" charset="0"/>
                <a:sym typeface="Segoe Condensed"/>
              </a:rPr>
              <a:t>bào</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kết</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quả</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a:solidFill>
                  <a:srgbClr val="FF0000"/>
                </a:solidFill>
                <a:latin typeface="+mj-lt"/>
                <a:cs typeface="Times New Roman" panose="02020603050405020304" pitchFamily="18" charset="0"/>
                <a:sym typeface="Segoe Condensed"/>
              </a:rPr>
              <a:t>ÂM TÍNH</a:t>
            </a:r>
          </a:p>
          <a:p>
            <a:pPr>
              <a:spcBef>
                <a:spcPts val="281"/>
              </a:spcBef>
              <a:buSzPct val="100000"/>
              <a:buFont typeface="Wingdings" panose="05000000000000000000" pitchFamily="2" charset="2"/>
              <a:buChar char="v"/>
            </a:pPr>
            <a:endParaRPr lang="en-US" sz="2200" dirty="0">
              <a:solidFill>
                <a:schemeClr val="tx1">
                  <a:lumMod val="95000"/>
                  <a:lumOff val="5000"/>
                </a:schemeClr>
              </a:solidFill>
              <a:latin typeface="+mj-lt"/>
              <a:cs typeface="Times New Roman" panose="02020603050405020304" pitchFamily="18" charset="0"/>
              <a:sym typeface="Segoe Condensed"/>
            </a:endParaRPr>
          </a:p>
          <a:p>
            <a:pPr>
              <a:spcBef>
                <a:spcPts val="281"/>
              </a:spcBef>
              <a:buSzPct val="100000"/>
              <a:buFont typeface="Wingdings" panose="05000000000000000000" pitchFamily="2" charset="2"/>
              <a:buChar char="v"/>
            </a:pPr>
            <a:r>
              <a:rPr lang="en-US" sz="2200" dirty="0" err="1">
                <a:solidFill>
                  <a:schemeClr val="tx1">
                    <a:lumMod val="95000"/>
                    <a:lumOff val="5000"/>
                  </a:schemeClr>
                </a:solidFill>
                <a:latin typeface="+mj-lt"/>
                <a:cs typeface="Times New Roman" panose="02020603050405020304" pitchFamily="18" charset="0"/>
                <a:sym typeface="Segoe Condensed"/>
              </a:rPr>
              <a:t>Hàn</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Quốc</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đã</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báo</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cáo</a:t>
            </a:r>
            <a:r>
              <a:rPr lang="en-US" sz="2200" dirty="0">
                <a:solidFill>
                  <a:schemeClr val="tx1">
                    <a:lumMod val="95000"/>
                    <a:lumOff val="5000"/>
                  </a:schemeClr>
                </a:solidFill>
                <a:latin typeface="+mj-lt"/>
                <a:cs typeface="Times New Roman" panose="02020603050405020304" pitchFamily="18" charset="0"/>
                <a:sym typeface="Segoe Condensed"/>
              </a:rPr>
              <a:t> 447 tr</a:t>
            </a:r>
            <a:r>
              <a:rPr lang="vi-VN" sz="2200" dirty="0">
                <a:solidFill>
                  <a:schemeClr val="tx1">
                    <a:lumMod val="95000"/>
                    <a:lumOff val="5000"/>
                  </a:schemeClr>
                </a:solidFill>
                <a:latin typeface="+mj-lt"/>
                <a:cs typeface="Times New Roman" panose="02020603050405020304" pitchFamily="18" charset="0"/>
                <a:sym typeface="Segoe Condensed"/>
              </a:rPr>
              <a:t>ư</a:t>
            </a:r>
            <a:r>
              <a:rPr lang="en-US" sz="2200" dirty="0" err="1">
                <a:solidFill>
                  <a:schemeClr val="tx1">
                    <a:lumMod val="95000"/>
                    <a:lumOff val="5000"/>
                  </a:schemeClr>
                </a:solidFill>
                <a:latin typeface="+mj-lt"/>
                <a:cs typeface="Times New Roman" panose="02020603050405020304" pitchFamily="18" charset="0"/>
                <a:sym typeface="Segoe Condensed"/>
              </a:rPr>
              <a:t>ờng</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hợp</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tái</a:t>
            </a:r>
            <a:r>
              <a:rPr lang="en-US" sz="2200" dirty="0">
                <a:solidFill>
                  <a:schemeClr val="tx1">
                    <a:lumMod val="95000"/>
                    <a:lumOff val="5000"/>
                  </a:schemeClr>
                </a:solidFill>
                <a:latin typeface="+mj-lt"/>
                <a:cs typeface="Times New Roman" panose="02020603050405020304" pitchFamily="18" charset="0"/>
                <a:sym typeface="Segoe Condensed"/>
              </a:rPr>
              <a:t> d</a:t>
            </a:r>
            <a:r>
              <a:rPr lang="vi-VN" sz="2200" dirty="0">
                <a:solidFill>
                  <a:schemeClr val="tx1">
                    <a:lumMod val="95000"/>
                    <a:lumOff val="5000"/>
                  </a:schemeClr>
                </a:solidFill>
                <a:latin typeface="+mj-lt"/>
                <a:cs typeface="Times New Roman" panose="02020603050405020304" pitchFamily="18" charset="0"/>
                <a:sym typeface="Segoe Condensed"/>
              </a:rPr>
              <a:t>ư</a:t>
            </a:r>
            <a:r>
              <a:rPr lang="en-US" sz="2200" dirty="0" err="1">
                <a:solidFill>
                  <a:schemeClr val="tx1">
                    <a:lumMod val="95000"/>
                    <a:lumOff val="5000"/>
                  </a:schemeClr>
                </a:solidFill>
                <a:latin typeface="+mj-lt"/>
                <a:cs typeface="Times New Roman" panose="02020603050405020304" pitchFamily="18" charset="0"/>
                <a:sym typeface="Segoe Condensed"/>
              </a:rPr>
              <a:t>ơng</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tính</a:t>
            </a:r>
            <a:r>
              <a:rPr lang="en-US" sz="2200" dirty="0">
                <a:solidFill>
                  <a:schemeClr val="tx1">
                    <a:lumMod val="95000"/>
                    <a:lumOff val="5000"/>
                  </a:schemeClr>
                </a:solidFill>
                <a:latin typeface="+mj-lt"/>
                <a:cs typeface="Times New Roman" panose="02020603050405020304" pitchFamily="18" charset="0"/>
                <a:sym typeface="Segoe Condensed"/>
              </a:rPr>
              <a:t> (15/5/2020). </a:t>
            </a:r>
          </a:p>
          <a:p>
            <a:pPr lvl="1">
              <a:spcBef>
                <a:spcPts val="281"/>
              </a:spcBef>
              <a:buSzPct val="100000"/>
              <a:buFont typeface="Wingdings" panose="05000000000000000000" pitchFamily="2" charset="2"/>
              <a:buChar char="Ø"/>
            </a:pPr>
            <a:r>
              <a:rPr lang="en-US" sz="2200" dirty="0" err="1">
                <a:solidFill>
                  <a:schemeClr val="tx1">
                    <a:lumMod val="95000"/>
                    <a:lumOff val="5000"/>
                  </a:schemeClr>
                </a:solidFill>
                <a:latin typeface="+mj-lt"/>
                <a:cs typeface="Times New Roman" panose="02020603050405020304" pitchFamily="18" charset="0"/>
                <a:sym typeface="Segoe Condensed"/>
              </a:rPr>
              <a:t>Các</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bệnh</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nhân</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đã</a:t>
            </a:r>
            <a:r>
              <a:rPr lang="en-US" sz="2200" dirty="0">
                <a:solidFill>
                  <a:schemeClr val="tx1">
                    <a:lumMod val="95000"/>
                    <a:lumOff val="5000"/>
                  </a:schemeClr>
                </a:solidFill>
                <a:latin typeface="+mj-lt"/>
                <a:cs typeface="Times New Roman" panose="02020603050405020304" pitchFamily="18" charset="0"/>
                <a:sym typeface="Segoe Condensed"/>
              </a:rPr>
              <a:t> đ</a:t>
            </a:r>
            <a:r>
              <a:rPr lang="vi-VN" sz="2200" dirty="0">
                <a:solidFill>
                  <a:schemeClr val="tx1">
                    <a:lumMod val="95000"/>
                    <a:lumOff val="5000"/>
                  </a:schemeClr>
                </a:solidFill>
                <a:latin typeface="+mj-lt"/>
                <a:cs typeface="Times New Roman" panose="02020603050405020304" pitchFamily="18" charset="0"/>
                <a:sym typeface="Segoe Condensed"/>
              </a:rPr>
              <a:t>ư</a:t>
            </a:r>
            <a:r>
              <a:rPr lang="en-US" sz="2200" dirty="0" err="1">
                <a:solidFill>
                  <a:schemeClr val="tx1">
                    <a:lumMod val="95000"/>
                    <a:lumOff val="5000"/>
                  </a:schemeClr>
                </a:solidFill>
                <a:latin typeface="+mj-lt"/>
                <a:cs typeface="Times New Roman" panose="02020603050405020304" pitchFamily="18" charset="0"/>
                <a:sym typeface="Segoe Condensed"/>
              </a:rPr>
              <a:t>ợc</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xét</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nghiệm</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lại</a:t>
            </a:r>
            <a:r>
              <a:rPr lang="en-US" sz="2200" dirty="0">
                <a:solidFill>
                  <a:schemeClr val="tx1">
                    <a:lumMod val="95000"/>
                    <a:lumOff val="5000"/>
                  </a:schemeClr>
                </a:solidFill>
                <a:latin typeface="+mj-lt"/>
                <a:cs typeface="Times New Roman" panose="02020603050405020304" pitchFamily="18" charset="0"/>
                <a:sym typeface="Segoe Condensed"/>
              </a:rPr>
              <a:t> do </a:t>
            </a:r>
            <a:r>
              <a:rPr lang="en-US" sz="2200" dirty="0" err="1">
                <a:solidFill>
                  <a:schemeClr val="tx1">
                    <a:lumMod val="95000"/>
                    <a:lumOff val="5000"/>
                  </a:schemeClr>
                </a:solidFill>
                <a:latin typeface="+mj-lt"/>
                <a:cs typeface="Times New Roman" panose="02020603050405020304" pitchFamily="18" charset="0"/>
                <a:sym typeface="Segoe Condensed"/>
              </a:rPr>
              <a:t>có</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triệu</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chứng</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nhẹ</a:t>
            </a:r>
            <a:r>
              <a:rPr lang="en-US" sz="2200" dirty="0">
                <a:solidFill>
                  <a:schemeClr val="tx1">
                    <a:lumMod val="95000"/>
                    <a:lumOff val="5000"/>
                  </a:schemeClr>
                </a:solidFill>
                <a:latin typeface="+mj-lt"/>
                <a:cs typeface="Times New Roman" panose="02020603050405020304" pitchFamily="18" charset="0"/>
                <a:sym typeface="Segoe Condensed"/>
              </a:rPr>
              <a:t> (37,5%) </a:t>
            </a:r>
            <a:r>
              <a:rPr lang="en-US" sz="2200" dirty="0" err="1">
                <a:solidFill>
                  <a:schemeClr val="tx1">
                    <a:lumMod val="95000"/>
                    <a:lumOff val="5000"/>
                  </a:schemeClr>
                </a:solidFill>
                <a:latin typeface="+mj-lt"/>
                <a:cs typeface="Times New Roman" panose="02020603050405020304" pitchFamily="18" charset="0"/>
                <a:sym typeface="Segoe Condensed"/>
              </a:rPr>
              <a:t>hoặc</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sàng</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lọc</a:t>
            </a:r>
            <a:r>
              <a:rPr lang="en-US" sz="2200" dirty="0">
                <a:solidFill>
                  <a:schemeClr val="tx1">
                    <a:lumMod val="95000"/>
                    <a:lumOff val="5000"/>
                  </a:schemeClr>
                </a:solidFill>
                <a:latin typeface="+mj-lt"/>
                <a:cs typeface="Times New Roman" panose="02020603050405020304" pitchFamily="18" charset="0"/>
                <a:sym typeface="Segoe Condensed"/>
              </a:rPr>
              <a:t> (59.6%).</a:t>
            </a:r>
          </a:p>
          <a:p>
            <a:pPr lvl="1">
              <a:spcBef>
                <a:spcPts val="281"/>
              </a:spcBef>
              <a:buSzPct val="100000"/>
              <a:buFont typeface="Wingdings" panose="05000000000000000000" pitchFamily="2" charset="2"/>
              <a:buChar char="Ø"/>
            </a:pPr>
            <a:r>
              <a:rPr lang="en-US" sz="2200" dirty="0" err="1">
                <a:solidFill>
                  <a:schemeClr val="tx1">
                    <a:lumMod val="95000"/>
                    <a:lumOff val="5000"/>
                  </a:schemeClr>
                </a:solidFill>
                <a:latin typeface="+mj-lt"/>
                <a:cs typeface="Times New Roman" panose="02020603050405020304" pitchFamily="18" charset="0"/>
                <a:sym typeface="Segoe Condensed"/>
              </a:rPr>
              <a:t>Đã</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tiến</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hành</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điều</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tra</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trên</a:t>
            </a:r>
            <a:r>
              <a:rPr lang="en-US" sz="2200" dirty="0">
                <a:solidFill>
                  <a:schemeClr val="tx1">
                    <a:lumMod val="95000"/>
                    <a:lumOff val="5000"/>
                  </a:schemeClr>
                </a:solidFill>
                <a:latin typeface="+mj-lt"/>
                <a:cs typeface="Times New Roman" panose="02020603050405020304" pitchFamily="18" charset="0"/>
                <a:sym typeface="Segoe Condensed"/>
              </a:rPr>
              <a:t> 286 (63.8%) </a:t>
            </a:r>
            <a:r>
              <a:rPr lang="en-US" sz="2200" dirty="0" err="1">
                <a:solidFill>
                  <a:schemeClr val="tx1">
                    <a:lumMod val="95000"/>
                    <a:lumOff val="5000"/>
                  </a:schemeClr>
                </a:solidFill>
                <a:latin typeface="+mj-lt"/>
                <a:cs typeface="Times New Roman" panose="02020603050405020304" pitchFamily="18" charset="0"/>
                <a:sym typeface="Segoe Condensed"/>
              </a:rPr>
              <a:t>bệnh</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nhân</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a:solidFill>
                  <a:schemeClr val="tx1">
                    <a:lumMod val="95000"/>
                    <a:lumOff val="5000"/>
                  </a:schemeClr>
                </a:solidFill>
                <a:latin typeface="+mj-lt"/>
                <a:cs typeface="Times New Roman" panose="02020603050405020304" pitchFamily="18" charset="0"/>
                <a:sym typeface="Wingdings" panose="05000000000000000000" pitchFamily="2" charset="2"/>
              </a:rPr>
              <a:t></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không</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có</a:t>
            </a:r>
            <a:r>
              <a:rPr lang="en-US" sz="2200" dirty="0">
                <a:solidFill>
                  <a:schemeClr val="tx1">
                    <a:lumMod val="95000"/>
                    <a:lumOff val="5000"/>
                  </a:schemeClr>
                </a:solidFill>
                <a:latin typeface="+mj-lt"/>
                <a:cs typeface="Times New Roman" panose="02020603050405020304" pitchFamily="18" charset="0"/>
                <a:sym typeface="Segoe Condensed"/>
              </a:rPr>
              <a:t> tr</a:t>
            </a:r>
            <a:r>
              <a:rPr lang="vi-VN" sz="2200" dirty="0">
                <a:solidFill>
                  <a:schemeClr val="tx1">
                    <a:lumMod val="95000"/>
                    <a:lumOff val="5000"/>
                  </a:schemeClr>
                </a:solidFill>
                <a:latin typeface="+mj-lt"/>
                <a:cs typeface="Times New Roman" panose="02020603050405020304" pitchFamily="18" charset="0"/>
                <a:sym typeface="Segoe Condensed"/>
              </a:rPr>
              <a:t>ư</a:t>
            </a:r>
            <a:r>
              <a:rPr lang="en-US" sz="2200" dirty="0" err="1">
                <a:solidFill>
                  <a:schemeClr val="tx1">
                    <a:lumMod val="95000"/>
                    <a:lumOff val="5000"/>
                  </a:schemeClr>
                </a:solidFill>
                <a:latin typeface="+mj-lt"/>
                <a:cs typeface="Times New Roman" panose="02020603050405020304" pitchFamily="18" charset="0"/>
                <a:sym typeface="Segoe Condensed"/>
              </a:rPr>
              <a:t>ờng</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hợp</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thứ</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phát</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nào</a:t>
            </a:r>
            <a:r>
              <a:rPr lang="en-US" sz="2200" dirty="0">
                <a:solidFill>
                  <a:schemeClr val="tx1">
                    <a:lumMod val="95000"/>
                    <a:lumOff val="5000"/>
                  </a:schemeClr>
                </a:solidFill>
                <a:latin typeface="+mj-lt"/>
                <a:cs typeface="Times New Roman" panose="02020603050405020304" pitchFamily="18" charset="0"/>
                <a:sym typeface="Segoe Condensed"/>
              </a:rPr>
              <a:t> đ</a:t>
            </a:r>
            <a:r>
              <a:rPr lang="vi-VN" sz="2200" dirty="0">
                <a:solidFill>
                  <a:schemeClr val="tx1">
                    <a:lumMod val="95000"/>
                    <a:lumOff val="5000"/>
                  </a:schemeClr>
                </a:solidFill>
                <a:latin typeface="+mj-lt"/>
                <a:cs typeface="Times New Roman" panose="02020603050405020304" pitchFamily="18" charset="0"/>
                <a:sym typeface="Segoe Condensed"/>
              </a:rPr>
              <a:t>ư</a:t>
            </a:r>
            <a:r>
              <a:rPr lang="en-US" sz="2200" dirty="0" err="1">
                <a:solidFill>
                  <a:schemeClr val="tx1">
                    <a:lumMod val="95000"/>
                    <a:lumOff val="5000"/>
                  </a:schemeClr>
                </a:solidFill>
                <a:latin typeface="+mj-lt"/>
                <a:cs typeface="Times New Roman" panose="02020603050405020304" pitchFamily="18" charset="0"/>
                <a:sym typeface="Segoe Condensed"/>
              </a:rPr>
              <a:t>ợc</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xác</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định</a:t>
            </a:r>
            <a:r>
              <a:rPr lang="en-US" sz="2200" dirty="0">
                <a:solidFill>
                  <a:schemeClr val="tx1">
                    <a:lumMod val="95000"/>
                    <a:lumOff val="5000"/>
                  </a:schemeClr>
                </a:solidFill>
                <a:latin typeface="+mj-lt"/>
                <a:cs typeface="Times New Roman" panose="02020603050405020304" pitchFamily="18" charset="0"/>
                <a:sym typeface="Segoe Condensed"/>
              </a:rPr>
              <a:t> </a:t>
            </a:r>
          </a:p>
          <a:p>
            <a:pPr lvl="1">
              <a:spcBef>
                <a:spcPts val="281"/>
              </a:spcBef>
              <a:buSzPct val="100000"/>
              <a:buFont typeface="Wingdings" panose="05000000000000000000" pitchFamily="2" charset="2"/>
              <a:buChar char="Ø"/>
            </a:pPr>
            <a:r>
              <a:rPr lang="en-US" sz="2200" dirty="0" err="1">
                <a:solidFill>
                  <a:schemeClr val="tx1">
                    <a:lumMod val="95000"/>
                    <a:lumOff val="5000"/>
                  </a:schemeClr>
                </a:solidFill>
                <a:latin typeface="+mj-lt"/>
                <a:cs typeface="Times New Roman" panose="02020603050405020304" pitchFamily="18" charset="0"/>
                <a:sym typeface="Segoe Condensed"/>
              </a:rPr>
              <a:t>Nuôi</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cấy</a:t>
            </a:r>
            <a:r>
              <a:rPr lang="en-US" sz="2200" dirty="0">
                <a:solidFill>
                  <a:schemeClr val="tx1">
                    <a:lumMod val="95000"/>
                    <a:lumOff val="5000"/>
                  </a:schemeClr>
                </a:solidFill>
                <a:latin typeface="+mj-lt"/>
                <a:cs typeface="Times New Roman" panose="02020603050405020304" pitchFamily="18" charset="0"/>
                <a:sym typeface="Segoe Condensed"/>
              </a:rPr>
              <a:t> vi </a:t>
            </a:r>
            <a:r>
              <a:rPr lang="en-US" sz="2200" dirty="0" err="1">
                <a:solidFill>
                  <a:schemeClr val="tx1">
                    <a:lumMod val="95000"/>
                    <a:lumOff val="5000"/>
                  </a:schemeClr>
                </a:solidFill>
                <a:latin typeface="+mj-lt"/>
                <a:cs typeface="Times New Roman" panose="02020603050405020304" pitchFamily="18" charset="0"/>
                <a:sym typeface="Segoe Condensed"/>
              </a:rPr>
              <a:t>rút</a:t>
            </a:r>
            <a:r>
              <a:rPr lang="en-US" sz="2200" dirty="0">
                <a:solidFill>
                  <a:schemeClr val="tx1">
                    <a:lumMod val="95000"/>
                    <a:lumOff val="5000"/>
                  </a:schemeClr>
                </a:solidFill>
                <a:latin typeface="+mj-lt"/>
                <a:cs typeface="Times New Roman" panose="02020603050405020304" pitchFamily="18" charset="0"/>
                <a:sym typeface="Segoe Condensed"/>
              </a:rPr>
              <a:t> đ</a:t>
            </a:r>
            <a:r>
              <a:rPr lang="vi-VN" sz="2200" dirty="0">
                <a:solidFill>
                  <a:schemeClr val="tx1">
                    <a:lumMod val="95000"/>
                    <a:lumOff val="5000"/>
                  </a:schemeClr>
                </a:solidFill>
                <a:latin typeface="+mj-lt"/>
                <a:cs typeface="Times New Roman" panose="02020603050405020304" pitchFamily="18" charset="0"/>
                <a:sym typeface="Segoe Condensed"/>
              </a:rPr>
              <a:t>ư</a:t>
            </a:r>
            <a:r>
              <a:rPr lang="en-US" sz="2200" dirty="0" err="1">
                <a:solidFill>
                  <a:schemeClr val="tx1">
                    <a:lumMod val="95000"/>
                    <a:lumOff val="5000"/>
                  </a:schemeClr>
                </a:solidFill>
                <a:latin typeface="+mj-lt"/>
                <a:cs typeface="Times New Roman" panose="02020603050405020304" pitchFamily="18" charset="0"/>
                <a:sym typeface="Segoe Condensed"/>
              </a:rPr>
              <a:t>ợc</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thực</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hiên</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trên</a:t>
            </a:r>
            <a:r>
              <a:rPr lang="en-US" sz="2200" dirty="0">
                <a:solidFill>
                  <a:schemeClr val="tx1">
                    <a:lumMod val="95000"/>
                    <a:lumOff val="5000"/>
                  </a:schemeClr>
                </a:solidFill>
                <a:latin typeface="+mj-lt"/>
                <a:cs typeface="Times New Roman" panose="02020603050405020304" pitchFamily="18" charset="0"/>
                <a:sym typeface="Segoe Condensed"/>
              </a:rPr>
              <a:t> 108 </a:t>
            </a:r>
            <a:r>
              <a:rPr lang="en-US" sz="2200" dirty="0" err="1">
                <a:solidFill>
                  <a:schemeClr val="tx1">
                    <a:lumMod val="95000"/>
                    <a:lumOff val="5000"/>
                  </a:schemeClr>
                </a:solidFill>
                <a:latin typeface="+mj-lt"/>
                <a:cs typeface="Times New Roman" panose="02020603050405020304" pitchFamily="18" charset="0"/>
                <a:sym typeface="Segoe Condensed"/>
              </a:rPr>
              <a:t>bệnh</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nhân</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liên</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tiếp</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a:solidFill>
                  <a:schemeClr val="tx1">
                    <a:lumMod val="95000"/>
                    <a:lumOff val="5000"/>
                  </a:schemeClr>
                </a:solidFill>
                <a:latin typeface="+mj-lt"/>
                <a:cs typeface="Times New Roman" panose="02020603050405020304" pitchFamily="18" charset="0"/>
                <a:sym typeface="Wingdings" panose="05000000000000000000" pitchFamily="2" charset="2"/>
              </a:rPr>
              <a:t> </a:t>
            </a:r>
            <a:r>
              <a:rPr lang="en-US" sz="2200" dirty="0" err="1">
                <a:solidFill>
                  <a:schemeClr val="tx1">
                    <a:lumMod val="95000"/>
                    <a:lumOff val="5000"/>
                  </a:schemeClr>
                </a:solidFill>
                <a:latin typeface="+mj-lt"/>
                <a:cs typeface="Times New Roman" panose="02020603050405020304" pitchFamily="18" charset="0"/>
                <a:sym typeface="Wingdings" panose="05000000000000000000" pitchFamily="2" charset="2"/>
              </a:rPr>
              <a:t>tất</a:t>
            </a:r>
            <a:r>
              <a:rPr lang="en-US" sz="2200" dirty="0">
                <a:solidFill>
                  <a:schemeClr val="tx1">
                    <a:lumMod val="95000"/>
                    <a:lumOff val="5000"/>
                  </a:schemeClr>
                </a:solidFill>
                <a:latin typeface="+mj-lt"/>
                <a:cs typeface="Times New Roman" panose="02020603050405020304" pitchFamily="18" charset="0"/>
                <a:sym typeface="Wingdings" panose="05000000000000000000" pitchFamily="2" charset="2"/>
              </a:rPr>
              <a:t> </a:t>
            </a:r>
            <a:r>
              <a:rPr lang="en-US" sz="2200" dirty="0" err="1">
                <a:solidFill>
                  <a:schemeClr val="tx1">
                    <a:lumMod val="95000"/>
                    <a:lumOff val="5000"/>
                  </a:schemeClr>
                </a:solidFill>
                <a:latin typeface="+mj-lt"/>
                <a:cs typeface="Times New Roman" panose="02020603050405020304" pitchFamily="18" charset="0"/>
                <a:sym typeface="Wingdings" panose="05000000000000000000" pitchFamily="2" charset="2"/>
              </a:rPr>
              <a:t>cả</a:t>
            </a:r>
            <a:r>
              <a:rPr lang="en-US" sz="2200" dirty="0">
                <a:solidFill>
                  <a:schemeClr val="tx1">
                    <a:lumMod val="95000"/>
                    <a:lumOff val="5000"/>
                  </a:schemeClr>
                </a:solidFill>
                <a:latin typeface="+mj-lt"/>
                <a:cs typeface="Times New Roman" panose="02020603050405020304" pitchFamily="18" charset="0"/>
                <a:sym typeface="Wingdings" panose="05000000000000000000" pitchFamily="2" charset="2"/>
              </a:rPr>
              <a:t> </a:t>
            </a:r>
            <a:r>
              <a:rPr lang="en-US" sz="2200" dirty="0" err="1">
                <a:solidFill>
                  <a:schemeClr val="tx1">
                    <a:lumMod val="95000"/>
                    <a:lumOff val="5000"/>
                  </a:schemeClr>
                </a:solidFill>
                <a:latin typeface="+mj-lt"/>
                <a:cs typeface="Times New Roman" panose="02020603050405020304" pitchFamily="18" charset="0"/>
                <a:sym typeface="Wingdings" panose="05000000000000000000" pitchFamily="2" charset="2"/>
              </a:rPr>
              <a:t>kết</a:t>
            </a:r>
            <a:r>
              <a:rPr lang="en-US" sz="2200" dirty="0">
                <a:solidFill>
                  <a:schemeClr val="tx1">
                    <a:lumMod val="95000"/>
                    <a:lumOff val="5000"/>
                  </a:schemeClr>
                </a:solidFill>
                <a:latin typeface="+mj-lt"/>
                <a:cs typeface="Times New Roman" panose="02020603050405020304" pitchFamily="18" charset="0"/>
                <a:sym typeface="Wingdings" panose="05000000000000000000" pitchFamily="2" charset="2"/>
              </a:rPr>
              <a:t> </a:t>
            </a:r>
            <a:r>
              <a:rPr lang="en-US" sz="2200" dirty="0" err="1">
                <a:solidFill>
                  <a:schemeClr val="tx1">
                    <a:lumMod val="95000"/>
                    <a:lumOff val="5000"/>
                  </a:schemeClr>
                </a:solidFill>
                <a:latin typeface="+mj-lt"/>
                <a:cs typeface="Times New Roman" panose="02020603050405020304" pitchFamily="18" charset="0"/>
                <a:sym typeface="Wingdings" panose="05000000000000000000" pitchFamily="2" charset="2"/>
              </a:rPr>
              <a:t>quả</a:t>
            </a:r>
            <a:r>
              <a:rPr lang="en-US" sz="2200" dirty="0">
                <a:solidFill>
                  <a:schemeClr val="tx1">
                    <a:lumMod val="95000"/>
                    <a:lumOff val="5000"/>
                  </a:schemeClr>
                </a:solidFill>
                <a:latin typeface="+mj-lt"/>
                <a:cs typeface="Times New Roman" panose="02020603050405020304" pitchFamily="18" charset="0"/>
                <a:sym typeface="Wingdings" panose="05000000000000000000" pitchFamily="2" charset="2"/>
              </a:rPr>
              <a:t> </a:t>
            </a:r>
            <a:r>
              <a:rPr lang="en-US" sz="2200" dirty="0" err="1">
                <a:solidFill>
                  <a:schemeClr val="tx1">
                    <a:lumMod val="95000"/>
                    <a:lumOff val="5000"/>
                  </a:schemeClr>
                </a:solidFill>
                <a:latin typeface="+mj-lt"/>
                <a:cs typeface="Times New Roman" panose="02020603050405020304" pitchFamily="18" charset="0"/>
                <a:sym typeface="Wingdings" panose="05000000000000000000" pitchFamily="2" charset="2"/>
              </a:rPr>
              <a:t>nuôi</a:t>
            </a:r>
            <a:r>
              <a:rPr lang="en-US" sz="2200" dirty="0">
                <a:solidFill>
                  <a:schemeClr val="tx1">
                    <a:lumMod val="95000"/>
                    <a:lumOff val="5000"/>
                  </a:schemeClr>
                </a:solidFill>
                <a:latin typeface="+mj-lt"/>
                <a:cs typeface="Times New Roman" panose="02020603050405020304" pitchFamily="18" charset="0"/>
                <a:sym typeface="Wingdings" panose="05000000000000000000" pitchFamily="2" charset="2"/>
              </a:rPr>
              <a:t> </a:t>
            </a:r>
            <a:r>
              <a:rPr lang="en-US" sz="2200" dirty="0" err="1">
                <a:solidFill>
                  <a:schemeClr val="tx1">
                    <a:lumMod val="95000"/>
                    <a:lumOff val="5000"/>
                  </a:schemeClr>
                </a:solidFill>
                <a:latin typeface="+mj-lt"/>
                <a:cs typeface="Times New Roman" panose="02020603050405020304" pitchFamily="18" charset="0"/>
                <a:sym typeface="Wingdings" panose="05000000000000000000" pitchFamily="2" charset="2"/>
              </a:rPr>
              <a:t>cấy</a:t>
            </a:r>
            <a:r>
              <a:rPr lang="en-US" sz="2200" dirty="0">
                <a:solidFill>
                  <a:schemeClr val="tx1">
                    <a:lumMod val="95000"/>
                    <a:lumOff val="5000"/>
                  </a:schemeClr>
                </a:solidFill>
                <a:latin typeface="+mj-lt"/>
                <a:cs typeface="Times New Roman" panose="02020603050405020304" pitchFamily="18" charset="0"/>
                <a:sym typeface="Wingdings" panose="05000000000000000000" pitchFamily="2" charset="2"/>
              </a:rPr>
              <a:t> </a:t>
            </a:r>
            <a:r>
              <a:rPr lang="en-US" sz="2200" dirty="0" err="1">
                <a:solidFill>
                  <a:schemeClr val="tx1">
                    <a:lumMod val="95000"/>
                    <a:lumOff val="5000"/>
                  </a:schemeClr>
                </a:solidFill>
                <a:latin typeface="+mj-lt"/>
                <a:cs typeface="Times New Roman" panose="02020603050405020304" pitchFamily="18" charset="0"/>
                <a:sym typeface="Wingdings" panose="05000000000000000000" pitchFamily="2" charset="2"/>
              </a:rPr>
              <a:t>đều</a:t>
            </a:r>
            <a:r>
              <a:rPr lang="en-US" sz="2200" dirty="0">
                <a:solidFill>
                  <a:schemeClr val="tx1">
                    <a:lumMod val="95000"/>
                    <a:lumOff val="5000"/>
                  </a:schemeClr>
                </a:solidFill>
                <a:latin typeface="+mj-lt"/>
                <a:cs typeface="Times New Roman" panose="02020603050405020304" pitchFamily="18" charset="0"/>
                <a:sym typeface="Wingdings" panose="05000000000000000000" pitchFamily="2" charset="2"/>
              </a:rPr>
              <a:t> </a:t>
            </a:r>
            <a:r>
              <a:rPr lang="en-US" sz="2200" dirty="0">
                <a:solidFill>
                  <a:srgbClr val="FF0000"/>
                </a:solidFill>
                <a:latin typeface="+mj-lt"/>
                <a:cs typeface="Times New Roman" panose="02020603050405020304" pitchFamily="18" charset="0"/>
                <a:sym typeface="Wingdings" panose="05000000000000000000" pitchFamily="2" charset="2"/>
              </a:rPr>
              <a:t>ÂM TÍNH</a:t>
            </a:r>
            <a:endParaRPr lang="en-US" sz="2200" dirty="0">
              <a:solidFill>
                <a:srgbClr val="FF0000"/>
              </a:solidFill>
              <a:latin typeface="+mj-lt"/>
              <a:cs typeface="Times New Roman" panose="02020603050405020304" pitchFamily="18" charset="0"/>
              <a:sym typeface="Segoe Condensed"/>
            </a:endParaRPr>
          </a:p>
          <a:p>
            <a:pPr marL="0" indent="0">
              <a:spcBef>
                <a:spcPts val="281"/>
              </a:spcBef>
              <a:buSzPct val="100000"/>
              <a:buNone/>
            </a:pPr>
            <a:endParaRPr lang="en-US" sz="2200" dirty="0">
              <a:latin typeface="+mj-lt"/>
            </a:endParaRPr>
          </a:p>
        </p:txBody>
      </p:sp>
      <p:sp>
        <p:nvSpPr>
          <p:cNvPr id="10" name="Title 1">
            <a:extLst>
              <a:ext uri="{FF2B5EF4-FFF2-40B4-BE49-F238E27FC236}">
                <a16:creationId xmlns:a16="http://schemas.microsoft.com/office/drawing/2014/main" id="{7D58AB61-86B1-4709-A2C3-21B40A18FFA0}"/>
              </a:ext>
            </a:extLst>
          </p:cNvPr>
          <p:cNvSpPr txBox="1">
            <a:spLocks/>
          </p:cNvSpPr>
          <p:nvPr/>
        </p:nvSpPr>
        <p:spPr>
          <a:xfrm>
            <a:off x="3276600" y="6096000"/>
            <a:ext cx="5657850" cy="247914"/>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i="1" dirty="0">
                <a:solidFill>
                  <a:schemeClr val="bg2"/>
                </a:solidFill>
                <a:latin typeface="Times New Roman" panose="02020603050405020304" pitchFamily="18" charset="0"/>
                <a:cs typeface="Times New Roman" panose="02020603050405020304" pitchFamily="18" charset="0"/>
              </a:rPr>
              <a:t>WHO </a:t>
            </a:r>
            <a:r>
              <a:rPr lang="en-US" sz="1200" i="1" dirty="0" err="1">
                <a:solidFill>
                  <a:schemeClr val="bg2"/>
                </a:solidFill>
                <a:latin typeface="Times New Roman" panose="02020603050405020304" pitchFamily="18" charset="0"/>
                <a:cs typeface="Times New Roman" panose="02020603050405020304" pitchFamily="18" charset="0"/>
              </a:rPr>
              <a:t>tại</a:t>
            </a:r>
            <a:r>
              <a:rPr lang="en-US" sz="1200" i="1" dirty="0">
                <a:solidFill>
                  <a:schemeClr val="bg2"/>
                </a:solidFill>
                <a:latin typeface="Times New Roman" panose="02020603050405020304" pitchFamily="18" charset="0"/>
                <a:cs typeface="Times New Roman" panose="02020603050405020304" pitchFamily="18" charset="0"/>
              </a:rPr>
              <a:t> Webinar do HAIVN và </a:t>
            </a:r>
            <a:r>
              <a:rPr lang="en-US" sz="1200" i="1" dirty="0" err="1">
                <a:solidFill>
                  <a:schemeClr val="bg2"/>
                </a:solidFill>
                <a:latin typeface="Times New Roman" panose="02020603050405020304" pitchFamily="18" charset="0"/>
                <a:cs typeface="Times New Roman" panose="02020603050405020304" pitchFamily="18" charset="0"/>
              </a:rPr>
              <a:t>Viện</a:t>
            </a:r>
            <a:r>
              <a:rPr lang="en-US" sz="1200" i="1" dirty="0">
                <a:solidFill>
                  <a:schemeClr val="bg2"/>
                </a:solidFill>
                <a:latin typeface="Times New Roman" panose="02020603050405020304" pitchFamily="18" charset="0"/>
                <a:cs typeface="Times New Roman" panose="02020603050405020304" pitchFamily="18" charset="0"/>
              </a:rPr>
              <a:t> Nhi Trung </a:t>
            </a:r>
            <a:r>
              <a:rPr lang="en-US" sz="1200" i="1" dirty="0" err="1">
                <a:solidFill>
                  <a:schemeClr val="bg2"/>
                </a:solidFill>
                <a:latin typeface="Times New Roman" panose="02020603050405020304" pitchFamily="18" charset="0"/>
                <a:cs typeface="Times New Roman" panose="02020603050405020304" pitchFamily="18" charset="0"/>
              </a:rPr>
              <a:t>ương</a:t>
            </a:r>
            <a:r>
              <a:rPr lang="en-US" sz="1200" i="1" dirty="0">
                <a:solidFill>
                  <a:schemeClr val="bg2"/>
                </a:solidFill>
                <a:latin typeface="Times New Roman" panose="02020603050405020304" pitchFamily="18" charset="0"/>
                <a:cs typeface="Times New Roman" panose="02020603050405020304" pitchFamily="18" charset="0"/>
              </a:rPr>
              <a:t> </a:t>
            </a:r>
            <a:r>
              <a:rPr lang="en-US" sz="1200" i="1" dirty="0" err="1">
                <a:solidFill>
                  <a:schemeClr val="bg2"/>
                </a:solidFill>
                <a:latin typeface="Times New Roman" panose="02020603050405020304" pitchFamily="18" charset="0"/>
                <a:cs typeface="Times New Roman" panose="02020603050405020304" pitchFamily="18" charset="0"/>
              </a:rPr>
              <a:t>tổ</a:t>
            </a:r>
            <a:r>
              <a:rPr lang="en-US" sz="1200" i="1" dirty="0">
                <a:solidFill>
                  <a:schemeClr val="bg2"/>
                </a:solidFill>
                <a:latin typeface="Times New Roman" panose="02020603050405020304" pitchFamily="18" charset="0"/>
                <a:cs typeface="Times New Roman" panose="02020603050405020304" pitchFamily="18" charset="0"/>
              </a:rPr>
              <a:t> </a:t>
            </a:r>
            <a:r>
              <a:rPr lang="en-US" sz="1200" i="1" dirty="0" err="1">
                <a:solidFill>
                  <a:schemeClr val="bg2"/>
                </a:solidFill>
                <a:latin typeface="Times New Roman" panose="02020603050405020304" pitchFamily="18" charset="0"/>
                <a:cs typeface="Times New Roman" panose="02020603050405020304" pitchFamily="18" charset="0"/>
              </a:rPr>
              <a:t>chức</a:t>
            </a:r>
            <a:r>
              <a:rPr lang="en-US" sz="1200" i="1" dirty="0">
                <a:solidFill>
                  <a:schemeClr val="bg2"/>
                </a:solidFill>
                <a:latin typeface="Times New Roman" panose="02020603050405020304" pitchFamily="18" charset="0"/>
                <a:cs typeface="Times New Roman" panose="02020603050405020304" pitchFamily="18" charset="0"/>
              </a:rPr>
              <a:t> </a:t>
            </a:r>
            <a:r>
              <a:rPr lang="en-US" sz="1200" i="1" dirty="0" err="1">
                <a:solidFill>
                  <a:schemeClr val="bg2"/>
                </a:solidFill>
                <a:latin typeface="Times New Roman" panose="02020603050405020304" pitchFamily="18" charset="0"/>
                <a:cs typeface="Times New Roman" panose="02020603050405020304" pitchFamily="18" charset="0"/>
              </a:rPr>
              <a:t>ngày</a:t>
            </a:r>
            <a:r>
              <a:rPr lang="en-US" sz="1200" i="1" dirty="0">
                <a:solidFill>
                  <a:schemeClr val="bg2"/>
                </a:solidFill>
                <a:latin typeface="Times New Roman" panose="02020603050405020304" pitchFamily="18" charset="0"/>
                <a:cs typeface="Times New Roman" panose="02020603050405020304" pitchFamily="18" charset="0"/>
              </a:rPr>
              <a:t> 4/9/2020</a:t>
            </a:r>
          </a:p>
        </p:txBody>
      </p:sp>
    </p:spTree>
    <p:extLst>
      <p:ext uri="{BB962C8B-B14F-4D97-AF65-F5344CB8AC3E}">
        <p14:creationId xmlns:p14="http://schemas.microsoft.com/office/powerpoint/2010/main" val="425047800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7175" y="138113"/>
            <a:ext cx="7391400" cy="533400"/>
          </a:xfrm>
        </p:spPr>
        <p:txBody>
          <a:bodyPr/>
          <a:lstStyle/>
          <a:p>
            <a:r>
              <a:rPr lang="en-US" sz="3800" b="1" dirty="0">
                <a:solidFill>
                  <a:schemeClr val="bg1"/>
                </a:solidFill>
              </a:rPr>
              <a:t>NỘI DUNG</a:t>
            </a:r>
          </a:p>
        </p:txBody>
      </p:sp>
      <p:sp>
        <p:nvSpPr>
          <p:cNvPr id="9" name="Rectangle 8"/>
          <p:cNvSpPr>
            <a:spLocks noChangeArrowheads="1"/>
          </p:cNvSpPr>
          <p:nvPr/>
        </p:nvSpPr>
        <p:spPr bwMode="gray">
          <a:xfrm>
            <a:off x="1423195" y="1382712"/>
            <a:ext cx="6806405" cy="674688"/>
          </a:xfrm>
          <a:prstGeom prst="rect">
            <a:avLst/>
          </a:prstGeom>
          <a:gradFill rotWithShape="1">
            <a:gsLst>
              <a:gs pos="0">
                <a:srgbClr val="C0C0C0"/>
              </a:gs>
              <a:gs pos="100000">
                <a:schemeClr val="accent1"/>
              </a:gs>
            </a:gsLst>
            <a:lin ang="0" scaled="1"/>
          </a:gradFill>
          <a:ln w="9525" algn="ctr">
            <a:noFill/>
            <a:miter lim="800000"/>
            <a:headEnd/>
            <a:tailEnd/>
          </a:ln>
          <a:effectLst/>
        </p:spPr>
        <p:txBody>
          <a:bodyPr wrap="none" anchor="ctr"/>
          <a:lstStyle/>
          <a:p>
            <a:pPr eaLnBrk="1" hangingPunct="1">
              <a:defRPr/>
            </a:pPr>
            <a:endParaRPr lang="en-US" b="1" dirty="0">
              <a:effectLst>
                <a:outerShdw blurRad="38100" dist="38100" dir="2700000" algn="tl">
                  <a:srgbClr val="000000">
                    <a:alpha val="43137"/>
                  </a:srgbClr>
                </a:outerShdw>
              </a:effectLst>
              <a:latin typeface="Arial" pitchFamily="34" charset="0"/>
            </a:endParaRPr>
          </a:p>
        </p:txBody>
      </p:sp>
      <p:sp>
        <p:nvSpPr>
          <p:cNvPr id="10" name="Rectangle 31"/>
          <p:cNvSpPr>
            <a:spLocks noChangeArrowheads="1"/>
          </p:cNvSpPr>
          <p:nvPr/>
        </p:nvSpPr>
        <p:spPr bwMode="auto">
          <a:xfrm>
            <a:off x="1601790" y="1476735"/>
            <a:ext cx="6780210" cy="430887"/>
          </a:xfrm>
          <a:prstGeom prst="rect">
            <a:avLst/>
          </a:prstGeom>
          <a:noFill/>
          <a:ln w="9525">
            <a:noFill/>
            <a:miter lim="800000"/>
            <a:headEnd/>
            <a:tailEnd/>
          </a:ln>
          <a:effectLst/>
        </p:spPr>
        <p:txBody>
          <a:bodyPr wrap="square">
            <a:spAutoFit/>
          </a:bodyPr>
          <a:lstStyle/>
          <a:p>
            <a:pPr eaLnBrk="1" hangingPunct="1">
              <a:defRPr/>
            </a:pPr>
            <a:r>
              <a:rPr lang="en-US" sz="2200" b="1" dirty="0">
                <a:solidFill>
                  <a:srgbClr val="034EA2"/>
                </a:solidFill>
                <a:effectLst>
                  <a:outerShdw blurRad="38100" dist="38100" dir="2700000" algn="tl">
                    <a:srgbClr val="C0C0C0"/>
                  </a:outerShdw>
                </a:effectLst>
                <a:latin typeface="Arial" pitchFamily="34" charset="0"/>
              </a:rPr>
              <a:t>TỔNG QUAN</a:t>
            </a:r>
          </a:p>
        </p:txBody>
      </p:sp>
      <p:sp>
        <p:nvSpPr>
          <p:cNvPr id="11" name="Rectangle 8"/>
          <p:cNvSpPr>
            <a:spLocks noChangeArrowheads="1"/>
          </p:cNvSpPr>
          <p:nvPr/>
        </p:nvSpPr>
        <p:spPr bwMode="gray">
          <a:xfrm>
            <a:off x="1464365" y="2805777"/>
            <a:ext cx="6781800" cy="769440"/>
          </a:xfrm>
          <a:prstGeom prst="rect">
            <a:avLst/>
          </a:prstGeom>
          <a:gradFill rotWithShape="1">
            <a:gsLst>
              <a:gs pos="0">
                <a:srgbClr val="C0C0C0"/>
              </a:gs>
              <a:gs pos="100000">
                <a:schemeClr val="accent1"/>
              </a:gs>
            </a:gsLst>
            <a:lin ang="0" scaled="1"/>
          </a:gradFill>
          <a:ln w="9525" algn="ctr">
            <a:noFill/>
            <a:miter lim="800000"/>
            <a:headEnd/>
            <a:tailEnd/>
          </a:ln>
          <a:effectLst/>
        </p:spPr>
        <p:txBody>
          <a:bodyPr wrap="none" anchor="ctr"/>
          <a:lstStyle/>
          <a:p>
            <a:pPr eaLnBrk="1" hangingPunct="1">
              <a:defRPr/>
            </a:pPr>
            <a:endParaRPr lang="en-US" b="1" dirty="0">
              <a:effectLst>
                <a:outerShdw blurRad="38100" dist="38100" dir="2700000" algn="tl">
                  <a:srgbClr val="000000">
                    <a:alpha val="43137"/>
                  </a:srgbClr>
                </a:outerShdw>
              </a:effectLst>
              <a:latin typeface="Arial" pitchFamily="34" charset="0"/>
            </a:endParaRPr>
          </a:p>
        </p:txBody>
      </p:sp>
      <p:sp>
        <p:nvSpPr>
          <p:cNvPr id="12" name="Rectangle 31"/>
          <p:cNvSpPr>
            <a:spLocks noChangeArrowheads="1"/>
          </p:cNvSpPr>
          <p:nvPr/>
        </p:nvSpPr>
        <p:spPr bwMode="auto">
          <a:xfrm>
            <a:off x="1600200" y="2811959"/>
            <a:ext cx="6477000" cy="769441"/>
          </a:xfrm>
          <a:prstGeom prst="rect">
            <a:avLst/>
          </a:prstGeom>
          <a:noFill/>
          <a:ln w="9525">
            <a:noFill/>
            <a:miter lim="800000"/>
            <a:headEnd/>
            <a:tailEnd/>
          </a:ln>
          <a:effectLst/>
        </p:spPr>
        <p:txBody>
          <a:bodyPr wrap="square">
            <a:spAutoFit/>
          </a:bodyPr>
          <a:lstStyle/>
          <a:p>
            <a:pPr eaLnBrk="1" hangingPunct="1">
              <a:defRPr/>
            </a:pPr>
            <a:r>
              <a:rPr lang="en-US" sz="2200" b="1" dirty="0">
                <a:solidFill>
                  <a:srgbClr val="034EA2"/>
                </a:solidFill>
                <a:effectLst>
                  <a:outerShdw blurRad="38100" dist="38100" dir="2700000" algn="tl">
                    <a:srgbClr val="C0C0C0"/>
                  </a:outerShdw>
                </a:effectLst>
                <a:latin typeface="Arial" pitchFamily="34" charset="0"/>
              </a:rPr>
              <a:t>CÁC PHƯƠNG PHÁP XÉT NGHIỆM CHẨN ĐOÁN SARS-CoV-2</a:t>
            </a:r>
          </a:p>
        </p:txBody>
      </p:sp>
      <p:sp>
        <p:nvSpPr>
          <p:cNvPr id="13" name="Rectangle 8"/>
          <p:cNvSpPr>
            <a:spLocks noChangeArrowheads="1"/>
          </p:cNvSpPr>
          <p:nvPr/>
        </p:nvSpPr>
        <p:spPr bwMode="gray">
          <a:xfrm>
            <a:off x="1447800" y="4506912"/>
            <a:ext cx="6781800" cy="674688"/>
          </a:xfrm>
          <a:prstGeom prst="rect">
            <a:avLst/>
          </a:prstGeom>
          <a:gradFill rotWithShape="1">
            <a:gsLst>
              <a:gs pos="0">
                <a:srgbClr val="C0C0C0"/>
              </a:gs>
              <a:gs pos="100000">
                <a:schemeClr val="accent1"/>
              </a:gs>
            </a:gsLst>
            <a:lin ang="0" scaled="1"/>
          </a:gradFill>
          <a:ln w="9525" algn="ctr">
            <a:noFill/>
            <a:miter lim="800000"/>
            <a:headEnd/>
            <a:tailEnd/>
          </a:ln>
          <a:effectLst/>
        </p:spPr>
        <p:txBody>
          <a:bodyPr wrap="none" anchor="ctr"/>
          <a:lstStyle/>
          <a:p>
            <a:pPr eaLnBrk="1" hangingPunct="1">
              <a:defRPr/>
            </a:pPr>
            <a:endParaRPr lang="en-US" b="1" dirty="0">
              <a:effectLst>
                <a:outerShdw blurRad="38100" dist="38100" dir="2700000" algn="tl">
                  <a:srgbClr val="000000">
                    <a:alpha val="43137"/>
                  </a:srgbClr>
                </a:outerShdw>
              </a:effectLst>
              <a:latin typeface="Arial" pitchFamily="34" charset="0"/>
            </a:endParaRPr>
          </a:p>
        </p:txBody>
      </p:sp>
      <p:sp>
        <p:nvSpPr>
          <p:cNvPr id="14" name="Rectangle 31"/>
          <p:cNvSpPr>
            <a:spLocks noChangeArrowheads="1"/>
          </p:cNvSpPr>
          <p:nvPr/>
        </p:nvSpPr>
        <p:spPr bwMode="auto">
          <a:xfrm>
            <a:off x="1524000" y="4583112"/>
            <a:ext cx="4241005" cy="430887"/>
          </a:xfrm>
          <a:prstGeom prst="rect">
            <a:avLst/>
          </a:prstGeom>
          <a:noFill/>
          <a:ln w="9525">
            <a:noFill/>
            <a:miter lim="800000"/>
            <a:headEnd/>
            <a:tailEnd/>
          </a:ln>
          <a:effectLst/>
        </p:spPr>
        <p:txBody>
          <a:bodyPr wrap="square">
            <a:spAutoFit/>
          </a:bodyPr>
          <a:lstStyle/>
          <a:p>
            <a:pPr eaLnBrk="1" hangingPunct="1">
              <a:defRPr/>
            </a:pPr>
            <a:r>
              <a:rPr lang="en-US" sz="2200" b="1" dirty="0">
                <a:solidFill>
                  <a:srgbClr val="034EA2"/>
                </a:solidFill>
                <a:effectLst>
                  <a:outerShdw blurRad="38100" dist="38100" dir="2700000" algn="tl">
                    <a:srgbClr val="C0C0C0"/>
                  </a:outerShdw>
                </a:effectLst>
                <a:latin typeface="Arial" pitchFamily="34" charset="0"/>
              </a:rPr>
              <a:t>KẾT LUẬN</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5E19-B5A1-49BF-B223-2FBBF23AB755}"/>
              </a:ext>
            </a:extLst>
          </p:cNvPr>
          <p:cNvSpPr>
            <a:spLocks noGrp="1"/>
          </p:cNvSpPr>
          <p:nvPr>
            <p:ph type="title"/>
          </p:nvPr>
        </p:nvSpPr>
        <p:spPr>
          <a:xfrm>
            <a:off x="1066800" y="64889"/>
            <a:ext cx="8229600" cy="594122"/>
          </a:xfrm>
        </p:spPr>
        <p:txBody>
          <a:bodyPr>
            <a:noAutofit/>
          </a:bodyPr>
          <a:lstStyle/>
          <a:p>
            <a:r>
              <a:rPr lang="en-US" sz="2600" b="1" dirty="0" err="1">
                <a:solidFill>
                  <a:schemeClr val="bg1"/>
                </a:solidFill>
                <a:cs typeface="Times New Roman" panose="02020603050405020304" pitchFamily="18" charset="0"/>
              </a:rPr>
              <a:t>Sự</a:t>
            </a:r>
            <a:r>
              <a:rPr lang="en-US" sz="2600" b="1" dirty="0">
                <a:solidFill>
                  <a:schemeClr val="bg1"/>
                </a:solidFill>
                <a:cs typeface="Times New Roman" panose="02020603050405020304" pitchFamily="18" charset="0"/>
              </a:rPr>
              <a:t> </a:t>
            </a:r>
            <a:r>
              <a:rPr lang="en-US" sz="2600" b="1" dirty="0" err="1">
                <a:solidFill>
                  <a:schemeClr val="bg1"/>
                </a:solidFill>
                <a:cs typeface="Times New Roman" panose="02020603050405020304" pitchFamily="18" charset="0"/>
              </a:rPr>
              <a:t>phát</a:t>
            </a:r>
            <a:r>
              <a:rPr lang="en-US" sz="2600" b="1" dirty="0">
                <a:solidFill>
                  <a:schemeClr val="bg1"/>
                </a:solidFill>
                <a:cs typeface="Times New Roman" panose="02020603050405020304" pitchFamily="18" charset="0"/>
              </a:rPr>
              <a:t> </a:t>
            </a:r>
            <a:r>
              <a:rPr lang="en-US" sz="2600" b="1" dirty="0" err="1">
                <a:solidFill>
                  <a:schemeClr val="bg1"/>
                </a:solidFill>
                <a:cs typeface="Times New Roman" panose="02020603050405020304" pitchFamily="18" charset="0"/>
              </a:rPr>
              <a:t>hiện</a:t>
            </a:r>
            <a:r>
              <a:rPr lang="en-US" sz="2600" b="1" dirty="0">
                <a:solidFill>
                  <a:schemeClr val="bg1"/>
                </a:solidFill>
                <a:cs typeface="Times New Roman" panose="02020603050405020304" pitchFamily="18" charset="0"/>
              </a:rPr>
              <a:t> RNA </a:t>
            </a:r>
            <a:r>
              <a:rPr lang="en-US" sz="2600" b="1" dirty="0" err="1">
                <a:solidFill>
                  <a:schemeClr val="bg1"/>
                </a:solidFill>
                <a:cs typeface="Times New Roman" panose="02020603050405020304" pitchFamily="18" charset="0"/>
              </a:rPr>
              <a:t>của</a:t>
            </a:r>
            <a:r>
              <a:rPr lang="en-US" sz="2600" b="1" dirty="0">
                <a:solidFill>
                  <a:schemeClr val="bg1"/>
                </a:solidFill>
                <a:cs typeface="Times New Roman" panose="02020603050405020304" pitchFamily="18" charset="0"/>
              </a:rPr>
              <a:t> virus và </a:t>
            </a:r>
            <a:r>
              <a:rPr lang="en-US" sz="2600" b="1" dirty="0" err="1">
                <a:solidFill>
                  <a:schemeClr val="bg1"/>
                </a:solidFill>
                <a:cs typeface="Times New Roman" panose="02020603050405020304" pitchFamily="18" charset="0"/>
              </a:rPr>
              <a:t>sự</a:t>
            </a:r>
            <a:r>
              <a:rPr lang="en-US" sz="2600" b="1" dirty="0">
                <a:solidFill>
                  <a:schemeClr val="bg1"/>
                </a:solidFill>
                <a:cs typeface="Times New Roman" panose="02020603050405020304" pitchFamily="18" charset="0"/>
              </a:rPr>
              <a:t> </a:t>
            </a:r>
            <a:r>
              <a:rPr lang="en-US" sz="2600" b="1" dirty="0" err="1">
                <a:solidFill>
                  <a:schemeClr val="bg1"/>
                </a:solidFill>
                <a:cs typeface="Times New Roman" panose="02020603050405020304" pitchFamily="18" charset="0"/>
              </a:rPr>
              <a:t>phát</a:t>
            </a:r>
            <a:r>
              <a:rPr lang="en-US" sz="2600" b="1" dirty="0">
                <a:solidFill>
                  <a:schemeClr val="bg1"/>
                </a:solidFill>
                <a:cs typeface="Times New Roman" panose="02020603050405020304" pitchFamily="18" charset="0"/>
              </a:rPr>
              <a:t> </a:t>
            </a:r>
            <a:r>
              <a:rPr lang="en-US" sz="2600" b="1" dirty="0" err="1">
                <a:solidFill>
                  <a:schemeClr val="bg1"/>
                </a:solidFill>
                <a:cs typeface="Times New Roman" panose="02020603050405020304" pitchFamily="18" charset="0"/>
              </a:rPr>
              <a:t>hiện</a:t>
            </a:r>
            <a:r>
              <a:rPr lang="en-US" sz="2600" b="1" dirty="0">
                <a:solidFill>
                  <a:schemeClr val="bg1"/>
                </a:solidFill>
                <a:cs typeface="Times New Roman" panose="02020603050405020304" pitchFamily="18" charset="0"/>
              </a:rPr>
              <a:t> virus</a:t>
            </a:r>
          </a:p>
        </p:txBody>
      </p:sp>
      <p:sp>
        <p:nvSpPr>
          <p:cNvPr id="5" name="Text Placeholder 2">
            <a:extLst>
              <a:ext uri="{FF2B5EF4-FFF2-40B4-BE49-F238E27FC236}">
                <a16:creationId xmlns:a16="http://schemas.microsoft.com/office/drawing/2014/main" id="{90606D6E-E317-48BC-BE55-67365FBB384F}"/>
              </a:ext>
            </a:extLst>
          </p:cNvPr>
          <p:cNvSpPr txBox="1">
            <a:spLocks/>
          </p:cNvSpPr>
          <p:nvPr/>
        </p:nvSpPr>
        <p:spPr>
          <a:xfrm>
            <a:off x="876300" y="1676400"/>
            <a:ext cx="7886700" cy="2114550"/>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281"/>
              </a:spcBef>
              <a:buSzPct val="100000"/>
              <a:buFont typeface="Wingdings" panose="05000000000000000000" pitchFamily="2" charset="2"/>
              <a:buChar char="v"/>
            </a:pPr>
            <a:r>
              <a:rPr lang="en-US" sz="2200" dirty="0" err="1">
                <a:solidFill>
                  <a:schemeClr val="tx1">
                    <a:lumMod val="95000"/>
                    <a:lumOff val="5000"/>
                  </a:schemeClr>
                </a:solidFill>
                <a:latin typeface="+mj-lt"/>
                <a:cs typeface="Times New Roman" panose="02020603050405020304" pitchFamily="18" charset="0"/>
                <a:sym typeface="Segoe Condensed"/>
              </a:rPr>
              <a:t>Sự</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phát</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hiện</a:t>
            </a:r>
            <a:r>
              <a:rPr lang="en-US" sz="2200" dirty="0">
                <a:solidFill>
                  <a:schemeClr val="tx1">
                    <a:lumMod val="95000"/>
                    <a:lumOff val="5000"/>
                  </a:schemeClr>
                </a:solidFill>
                <a:latin typeface="+mj-lt"/>
                <a:cs typeface="Times New Roman" panose="02020603050405020304" pitchFamily="18" charset="0"/>
                <a:sym typeface="Segoe Condensed"/>
              </a:rPr>
              <a:t> RNA </a:t>
            </a:r>
            <a:r>
              <a:rPr lang="en-US" sz="2200" dirty="0" err="1">
                <a:solidFill>
                  <a:schemeClr val="tx1">
                    <a:lumMod val="95000"/>
                    <a:lumOff val="5000"/>
                  </a:schemeClr>
                </a:solidFill>
                <a:latin typeface="+mj-lt"/>
                <a:cs typeface="Times New Roman" panose="02020603050405020304" pitchFamily="18" charset="0"/>
                <a:sym typeface="Segoe Condensed"/>
              </a:rPr>
              <a:t>của</a:t>
            </a:r>
            <a:r>
              <a:rPr lang="en-US" sz="2200" dirty="0">
                <a:solidFill>
                  <a:schemeClr val="tx1">
                    <a:lumMod val="95000"/>
                    <a:lumOff val="5000"/>
                  </a:schemeClr>
                </a:solidFill>
                <a:latin typeface="+mj-lt"/>
                <a:cs typeface="Times New Roman" panose="02020603050405020304" pitchFamily="18" charset="0"/>
                <a:sym typeface="Segoe Condensed"/>
              </a:rPr>
              <a:t> virus </a:t>
            </a:r>
            <a:r>
              <a:rPr lang="en-US" sz="2200" dirty="0" err="1">
                <a:solidFill>
                  <a:schemeClr val="tx1">
                    <a:lumMod val="95000"/>
                    <a:lumOff val="5000"/>
                  </a:schemeClr>
                </a:solidFill>
                <a:latin typeface="+mj-lt"/>
                <a:cs typeface="Times New Roman" panose="02020603050405020304" pitchFamily="18" charset="0"/>
                <a:sym typeface="Segoe Condensed"/>
              </a:rPr>
              <a:t>trong</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mẫu</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bệnh</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phẩm</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hô</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hấp</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của</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bệnh</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nhân</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đã</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hồi</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phục</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không</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đồng</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nghĩa</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với</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việc</a:t>
            </a:r>
            <a:r>
              <a:rPr lang="en-US" sz="2200" dirty="0">
                <a:solidFill>
                  <a:schemeClr val="tx1">
                    <a:lumMod val="95000"/>
                    <a:lumOff val="5000"/>
                  </a:schemeClr>
                </a:solidFill>
                <a:latin typeface="+mj-lt"/>
                <a:cs typeface="Times New Roman" panose="02020603050405020304" pitchFamily="18" charset="0"/>
                <a:sym typeface="Segoe Condensed"/>
              </a:rPr>
              <a:t> ng</a:t>
            </a:r>
            <a:r>
              <a:rPr lang="vi-VN" sz="2200" dirty="0">
                <a:solidFill>
                  <a:schemeClr val="tx1">
                    <a:lumMod val="95000"/>
                    <a:lumOff val="5000"/>
                  </a:schemeClr>
                </a:solidFill>
                <a:latin typeface="+mj-lt"/>
                <a:cs typeface="Times New Roman" panose="02020603050405020304" pitchFamily="18" charset="0"/>
                <a:sym typeface="Segoe Condensed"/>
              </a:rPr>
              <a:t>ư</a:t>
            </a:r>
            <a:r>
              <a:rPr lang="en-US" sz="2200" dirty="0" err="1">
                <a:solidFill>
                  <a:schemeClr val="tx1">
                    <a:lumMod val="95000"/>
                    <a:lumOff val="5000"/>
                  </a:schemeClr>
                </a:solidFill>
                <a:latin typeface="+mj-lt"/>
                <a:cs typeface="Times New Roman" panose="02020603050405020304" pitchFamily="18" charset="0"/>
                <a:sym typeface="Segoe Condensed"/>
              </a:rPr>
              <a:t>ời</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đó</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đang</a:t>
            </a:r>
            <a:r>
              <a:rPr lang="en-US" sz="2200" dirty="0">
                <a:solidFill>
                  <a:schemeClr val="tx1">
                    <a:lumMod val="95000"/>
                    <a:lumOff val="5000"/>
                  </a:schemeClr>
                </a:solidFill>
                <a:latin typeface="+mj-lt"/>
                <a:cs typeface="Times New Roman" panose="02020603050405020304" pitchFamily="18" charset="0"/>
                <a:sym typeface="Segoe Condensed"/>
              </a:rPr>
              <a:t> ở </a:t>
            </a:r>
            <a:r>
              <a:rPr lang="en-US" sz="2200" dirty="0" err="1">
                <a:solidFill>
                  <a:schemeClr val="tx1">
                    <a:lumMod val="95000"/>
                    <a:lumOff val="5000"/>
                  </a:schemeClr>
                </a:solidFill>
                <a:latin typeface="+mj-lt"/>
                <a:cs typeface="Times New Roman" panose="02020603050405020304" pitchFamily="18" charset="0"/>
                <a:sym typeface="Segoe Condensed"/>
              </a:rPr>
              <a:t>tình</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trạng</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có</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thể</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lây</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nhiễm</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cho</a:t>
            </a:r>
            <a:r>
              <a:rPr lang="en-US" sz="2200" dirty="0">
                <a:solidFill>
                  <a:schemeClr val="tx1">
                    <a:lumMod val="95000"/>
                    <a:lumOff val="5000"/>
                  </a:schemeClr>
                </a:solidFill>
                <a:latin typeface="+mj-lt"/>
                <a:cs typeface="Times New Roman" panose="02020603050405020304" pitchFamily="18" charset="0"/>
                <a:sym typeface="Segoe Condensed"/>
              </a:rPr>
              <a:t> ng</a:t>
            </a:r>
            <a:r>
              <a:rPr lang="vi-VN" sz="2200" dirty="0">
                <a:solidFill>
                  <a:schemeClr val="tx1">
                    <a:lumMod val="95000"/>
                    <a:lumOff val="5000"/>
                  </a:schemeClr>
                </a:solidFill>
                <a:latin typeface="+mj-lt"/>
                <a:cs typeface="Times New Roman" panose="02020603050405020304" pitchFamily="18" charset="0"/>
                <a:sym typeface="Segoe Condensed"/>
              </a:rPr>
              <a:t>ư</a:t>
            </a:r>
            <a:r>
              <a:rPr lang="en-US" sz="2200" dirty="0" err="1">
                <a:solidFill>
                  <a:schemeClr val="tx1">
                    <a:lumMod val="95000"/>
                    <a:lumOff val="5000"/>
                  </a:schemeClr>
                </a:solidFill>
                <a:latin typeface="+mj-lt"/>
                <a:cs typeface="Times New Roman" panose="02020603050405020304" pitchFamily="18" charset="0"/>
                <a:sym typeface="Segoe Condensed"/>
              </a:rPr>
              <a:t>ời</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khác</a:t>
            </a:r>
            <a:r>
              <a:rPr lang="en-US" sz="2200" dirty="0">
                <a:solidFill>
                  <a:schemeClr val="tx1">
                    <a:lumMod val="95000"/>
                    <a:lumOff val="5000"/>
                  </a:schemeClr>
                </a:solidFill>
                <a:latin typeface="+mj-lt"/>
                <a:cs typeface="Times New Roman" panose="02020603050405020304" pitchFamily="18" charset="0"/>
                <a:sym typeface="Segoe Condensed"/>
              </a:rPr>
              <a:t>. </a:t>
            </a:r>
          </a:p>
          <a:p>
            <a:pPr algn="just">
              <a:spcBef>
                <a:spcPts val="281"/>
              </a:spcBef>
              <a:buSzPct val="100000"/>
              <a:buFont typeface="Wingdings" panose="05000000000000000000" pitchFamily="2" charset="2"/>
              <a:buChar char="v"/>
            </a:pPr>
            <a:endParaRPr lang="en-US" sz="2200" dirty="0">
              <a:solidFill>
                <a:schemeClr val="tx1">
                  <a:lumMod val="95000"/>
                  <a:lumOff val="5000"/>
                </a:schemeClr>
              </a:solidFill>
              <a:latin typeface="+mj-lt"/>
              <a:cs typeface="Times New Roman" panose="02020603050405020304" pitchFamily="18" charset="0"/>
              <a:sym typeface="Segoe Condensed"/>
            </a:endParaRPr>
          </a:p>
          <a:p>
            <a:pPr algn="just">
              <a:spcBef>
                <a:spcPts val="281"/>
              </a:spcBef>
              <a:buSzPct val="100000"/>
              <a:buFont typeface="Wingdings" panose="05000000000000000000" pitchFamily="2" charset="2"/>
              <a:buChar char="v"/>
            </a:pPr>
            <a:r>
              <a:rPr lang="en-US" sz="2200" dirty="0" err="1">
                <a:solidFill>
                  <a:schemeClr val="tx1">
                    <a:lumMod val="95000"/>
                    <a:lumOff val="5000"/>
                  </a:schemeClr>
                </a:solidFill>
                <a:latin typeface="+mj-lt"/>
                <a:cs typeface="Times New Roman" panose="02020603050405020304" pitchFamily="18" charset="0"/>
                <a:sym typeface="Segoe Condensed"/>
              </a:rPr>
              <a:t>Phương</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pháp</a:t>
            </a:r>
            <a:r>
              <a:rPr lang="en-US" sz="2200" dirty="0">
                <a:solidFill>
                  <a:schemeClr val="tx1">
                    <a:lumMod val="95000"/>
                    <a:lumOff val="5000"/>
                  </a:schemeClr>
                </a:solidFill>
                <a:latin typeface="+mj-lt"/>
                <a:cs typeface="Times New Roman" panose="02020603050405020304" pitchFamily="18" charset="0"/>
                <a:sym typeface="Segoe Condensed"/>
              </a:rPr>
              <a:t> real-time RT-PCR </a:t>
            </a:r>
            <a:r>
              <a:rPr lang="en-US" sz="2200" dirty="0" err="1">
                <a:solidFill>
                  <a:schemeClr val="tx1">
                    <a:lumMod val="95000"/>
                    <a:lumOff val="5000"/>
                  </a:schemeClr>
                </a:solidFill>
                <a:latin typeface="+mj-lt"/>
                <a:cs typeface="Times New Roman" panose="02020603050405020304" pitchFamily="18" charset="0"/>
                <a:sym typeface="Segoe Condensed"/>
              </a:rPr>
              <a:t>chỉ</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phát</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hiện</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sự</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có</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mặt</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của</a:t>
            </a:r>
            <a:r>
              <a:rPr lang="en-US" sz="2200" dirty="0">
                <a:solidFill>
                  <a:schemeClr val="tx1">
                    <a:lumMod val="95000"/>
                    <a:lumOff val="5000"/>
                  </a:schemeClr>
                </a:solidFill>
                <a:latin typeface="+mj-lt"/>
                <a:cs typeface="Times New Roman" panose="02020603050405020304" pitchFamily="18" charset="0"/>
                <a:sym typeface="Segoe Condensed"/>
              </a:rPr>
              <a:t> RNA, </a:t>
            </a:r>
            <a:r>
              <a:rPr lang="en-US" sz="2200" dirty="0">
                <a:solidFill>
                  <a:srgbClr val="FF0000"/>
                </a:solidFill>
                <a:latin typeface="+mj-lt"/>
                <a:cs typeface="Times New Roman" panose="02020603050405020304" pitchFamily="18" charset="0"/>
                <a:sym typeface="Segoe Condensed"/>
              </a:rPr>
              <a:t>KHÔNG PHẢI </a:t>
            </a:r>
            <a:r>
              <a:rPr lang="en-US" sz="2200" dirty="0" err="1">
                <a:solidFill>
                  <a:schemeClr val="tx1">
                    <a:lumMod val="95000"/>
                    <a:lumOff val="5000"/>
                  </a:schemeClr>
                </a:solidFill>
                <a:latin typeface="+mj-lt"/>
                <a:cs typeface="Times New Roman" panose="02020603050405020304" pitchFamily="18" charset="0"/>
                <a:sym typeface="Segoe Condensed"/>
              </a:rPr>
              <a:t>các</a:t>
            </a:r>
            <a:r>
              <a:rPr lang="en-US" sz="2200" dirty="0">
                <a:solidFill>
                  <a:schemeClr val="tx1">
                    <a:lumMod val="95000"/>
                    <a:lumOff val="5000"/>
                  </a:schemeClr>
                </a:solidFill>
                <a:latin typeface="+mj-lt"/>
                <a:cs typeface="Times New Roman" panose="02020603050405020304" pitchFamily="18" charset="0"/>
                <a:sym typeface="Segoe Condensed"/>
              </a:rPr>
              <a:t> vi </a:t>
            </a:r>
            <a:r>
              <a:rPr lang="en-US" sz="2200" dirty="0" err="1">
                <a:solidFill>
                  <a:schemeClr val="tx1">
                    <a:lumMod val="95000"/>
                    <a:lumOff val="5000"/>
                  </a:schemeClr>
                </a:solidFill>
                <a:latin typeface="+mj-lt"/>
                <a:cs typeface="Times New Roman" panose="02020603050405020304" pitchFamily="18" charset="0"/>
                <a:sym typeface="Segoe Condensed"/>
              </a:rPr>
              <a:t>hạt</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chứa</a:t>
            </a:r>
            <a:r>
              <a:rPr lang="en-US" sz="2200" dirty="0">
                <a:solidFill>
                  <a:schemeClr val="tx1">
                    <a:lumMod val="95000"/>
                    <a:lumOff val="5000"/>
                  </a:schemeClr>
                </a:solidFill>
                <a:latin typeface="+mj-lt"/>
                <a:cs typeface="Times New Roman" panose="02020603050405020304" pitchFamily="18" charset="0"/>
                <a:sym typeface="Segoe Condensed"/>
              </a:rPr>
              <a:t> vi </a:t>
            </a:r>
            <a:r>
              <a:rPr lang="en-US" sz="2200" dirty="0" err="1">
                <a:solidFill>
                  <a:schemeClr val="tx1">
                    <a:lumMod val="95000"/>
                    <a:lumOff val="5000"/>
                  </a:schemeClr>
                </a:solidFill>
                <a:latin typeface="+mj-lt"/>
                <a:cs typeface="Times New Roman" panose="02020603050405020304" pitchFamily="18" charset="0"/>
                <a:sym typeface="Segoe Condensed"/>
              </a:rPr>
              <a:t>rút</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có</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tính</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chất</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lây</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nhiễm</a:t>
            </a:r>
            <a:endParaRPr lang="en-US" sz="2200" dirty="0">
              <a:solidFill>
                <a:srgbClr val="FF0000"/>
              </a:solidFill>
              <a:latin typeface="+mj-lt"/>
              <a:cs typeface="Times New Roman" panose="02020603050405020304" pitchFamily="18" charset="0"/>
              <a:sym typeface="Segoe Condensed"/>
            </a:endParaRPr>
          </a:p>
          <a:p>
            <a:pPr marL="0" indent="0" algn="just">
              <a:spcBef>
                <a:spcPts val="281"/>
              </a:spcBef>
              <a:buSzPct val="100000"/>
              <a:buNone/>
            </a:pPr>
            <a:endParaRPr lang="en-US" sz="2200" dirty="0">
              <a:solidFill>
                <a:srgbClr val="FF0000"/>
              </a:solidFill>
              <a:latin typeface="+mj-lt"/>
              <a:cs typeface="Times New Roman" panose="02020603050405020304" pitchFamily="18" charset="0"/>
              <a:sym typeface="Segoe Condensed"/>
            </a:endParaRPr>
          </a:p>
          <a:p>
            <a:pPr algn="just">
              <a:spcBef>
                <a:spcPts val="281"/>
              </a:spcBef>
              <a:buSzPct val="100000"/>
              <a:buFont typeface="Wingdings" panose="05000000000000000000" pitchFamily="2" charset="2"/>
              <a:buChar char="v"/>
            </a:pPr>
            <a:r>
              <a:rPr lang="en-US" sz="2200" dirty="0" err="1">
                <a:solidFill>
                  <a:schemeClr val="tx1">
                    <a:lumMod val="95000"/>
                    <a:lumOff val="5000"/>
                  </a:schemeClr>
                </a:solidFill>
                <a:latin typeface="+mj-lt"/>
                <a:cs typeface="Times New Roman" panose="02020603050405020304" pitchFamily="18" charset="0"/>
                <a:sym typeface="Segoe Condensed"/>
              </a:rPr>
              <a:t>Điều</a:t>
            </a:r>
            <a:r>
              <a:rPr lang="en-US" sz="2200" dirty="0">
                <a:solidFill>
                  <a:schemeClr val="tx1">
                    <a:lumMod val="95000"/>
                    <a:lumOff val="5000"/>
                  </a:schemeClr>
                </a:solidFill>
                <a:latin typeface="+mj-lt"/>
                <a:cs typeface="Times New Roman" panose="02020603050405020304" pitchFamily="18" charset="0"/>
                <a:sym typeface="Segoe Condensed"/>
              </a:rPr>
              <a:t> quan </a:t>
            </a:r>
            <a:r>
              <a:rPr lang="en-US" sz="2200" dirty="0" err="1">
                <a:solidFill>
                  <a:schemeClr val="tx1">
                    <a:lumMod val="95000"/>
                    <a:lumOff val="5000"/>
                  </a:schemeClr>
                </a:solidFill>
                <a:latin typeface="+mj-lt"/>
                <a:cs typeface="Times New Roman" panose="02020603050405020304" pitchFamily="18" charset="0"/>
                <a:sym typeface="Segoe Condensed"/>
              </a:rPr>
              <a:t>trọng</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cần</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nhớ</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là</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việc</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phiên</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giải</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các</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kết</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quả</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xét</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nghiệm</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luôn</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phải</a:t>
            </a:r>
            <a:r>
              <a:rPr lang="en-US" sz="2200" dirty="0">
                <a:solidFill>
                  <a:schemeClr val="tx1">
                    <a:lumMod val="95000"/>
                    <a:lumOff val="5000"/>
                  </a:schemeClr>
                </a:solidFill>
                <a:latin typeface="+mj-lt"/>
                <a:cs typeface="Times New Roman" panose="02020603050405020304" pitchFamily="18" charset="0"/>
                <a:sym typeface="Segoe Condensed"/>
              </a:rPr>
              <a:t> đ</a:t>
            </a:r>
            <a:r>
              <a:rPr lang="vi-VN" sz="2200" dirty="0">
                <a:solidFill>
                  <a:schemeClr val="tx1">
                    <a:lumMod val="95000"/>
                    <a:lumOff val="5000"/>
                  </a:schemeClr>
                </a:solidFill>
                <a:latin typeface="+mj-lt"/>
                <a:cs typeface="Times New Roman" panose="02020603050405020304" pitchFamily="18" charset="0"/>
                <a:sym typeface="Segoe Condensed"/>
              </a:rPr>
              <a:t>ư</a:t>
            </a:r>
            <a:r>
              <a:rPr lang="en-US" sz="2200" dirty="0" err="1">
                <a:solidFill>
                  <a:schemeClr val="tx1">
                    <a:lumMod val="95000"/>
                    <a:lumOff val="5000"/>
                  </a:schemeClr>
                </a:solidFill>
                <a:latin typeface="+mj-lt"/>
                <a:cs typeface="Times New Roman" panose="02020603050405020304" pitchFamily="18" charset="0"/>
                <a:sym typeface="Segoe Condensed"/>
              </a:rPr>
              <a:t>ợc</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kết</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hợp</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với</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lâm</a:t>
            </a:r>
            <a:r>
              <a:rPr lang="en-US" sz="2200" dirty="0">
                <a:solidFill>
                  <a:schemeClr val="tx1">
                    <a:lumMod val="95000"/>
                    <a:lumOff val="5000"/>
                  </a:schemeClr>
                </a:solidFill>
                <a:latin typeface="+mj-lt"/>
                <a:cs typeface="Times New Roman" panose="02020603050405020304" pitchFamily="18" charset="0"/>
                <a:sym typeface="Segoe Condensed"/>
              </a:rPr>
              <a:t> </a:t>
            </a:r>
            <a:r>
              <a:rPr lang="en-US" sz="2200" dirty="0" err="1">
                <a:solidFill>
                  <a:schemeClr val="tx1">
                    <a:lumMod val="95000"/>
                    <a:lumOff val="5000"/>
                  </a:schemeClr>
                </a:solidFill>
                <a:latin typeface="+mj-lt"/>
                <a:cs typeface="Times New Roman" panose="02020603050405020304" pitchFamily="18" charset="0"/>
                <a:sym typeface="Segoe Condensed"/>
              </a:rPr>
              <a:t>sàng</a:t>
            </a:r>
            <a:endParaRPr lang="en-US" sz="2200" dirty="0">
              <a:solidFill>
                <a:schemeClr val="tx1">
                  <a:lumMod val="95000"/>
                  <a:lumOff val="5000"/>
                </a:schemeClr>
              </a:solidFill>
              <a:latin typeface="+mj-lt"/>
              <a:cs typeface="Times New Roman" panose="02020603050405020304" pitchFamily="18" charset="0"/>
              <a:sym typeface="Segoe Condensed"/>
            </a:endParaRPr>
          </a:p>
          <a:p>
            <a:pPr marL="0" indent="0" algn="just">
              <a:spcBef>
                <a:spcPts val="281"/>
              </a:spcBef>
              <a:buSzPct val="100000"/>
              <a:buNone/>
            </a:pPr>
            <a:endParaRPr lang="en-US" sz="2200" dirty="0">
              <a:solidFill>
                <a:schemeClr val="tx1">
                  <a:lumMod val="95000"/>
                  <a:lumOff val="5000"/>
                </a:schemeClr>
              </a:solidFill>
              <a:latin typeface="+mj-lt"/>
              <a:cs typeface="Times New Roman" panose="02020603050405020304" pitchFamily="18" charset="0"/>
              <a:sym typeface="Segoe Condensed"/>
            </a:endParaRPr>
          </a:p>
          <a:p>
            <a:pPr marL="0" indent="0" algn="just">
              <a:spcBef>
                <a:spcPts val="281"/>
              </a:spcBef>
              <a:buSzPct val="100000"/>
              <a:buNone/>
            </a:pPr>
            <a:endParaRPr lang="en-US" sz="2200" dirty="0">
              <a:latin typeface="+mj-lt"/>
            </a:endParaRPr>
          </a:p>
        </p:txBody>
      </p:sp>
      <p:sp>
        <p:nvSpPr>
          <p:cNvPr id="10" name="Title 1">
            <a:extLst>
              <a:ext uri="{FF2B5EF4-FFF2-40B4-BE49-F238E27FC236}">
                <a16:creationId xmlns:a16="http://schemas.microsoft.com/office/drawing/2014/main" id="{7D58AB61-86B1-4709-A2C3-21B40A18FFA0}"/>
              </a:ext>
            </a:extLst>
          </p:cNvPr>
          <p:cNvSpPr txBox="1">
            <a:spLocks/>
          </p:cNvSpPr>
          <p:nvPr/>
        </p:nvSpPr>
        <p:spPr>
          <a:xfrm>
            <a:off x="3352800" y="5867400"/>
            <a:ext cx="5657850" cy="247914"/>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00" i="1" dirty="0">
                <a:solidFill>
                  <a:schemeClr val="bg2"/>
                </a:solidFill>
                <a:latin typeface="Times New Roman" panose="02020603050405020304" pitchFamily="18" charset="0"/>
                <a:cs typeface="Times New Roman" panose="02020603050405020304" pitchFamily="18" charset="0"/>
              </a:rPr>
              <a:t> WHO </a:t>
            </a:r>
            <a:r>
              <a:rPr lang="en-US" sz="1200" i="1" dirty="0" err="1">
                <a:solidFill>
                  <a:schemeClr val="bg2"/>
                </a:solidFill>
                <a:latin typeface="Times New Roman" panose="02020603050405020304" pitchFamily="18" charset="0"/>
                <a:cs typeface="Times New Roman" panose="02020603050405020304" pitchFamily="18" charset="0"/>
              </a:rPr>
              <a:t>tại</a:t>
            </a:r>
            <a:r>
              <a:rPr lang="en-US" sz="1200" i="1" dirty="0">
                <a:solidFill>
                  <a:schemeClr val="bg2"/>
                </a:solidFill>
                <a:latin typeface="Times New Roman" panose="02020603050405020304" pitchFamily="18" charset="0"/>
                <a:cs typeface="Times New Roman" panose="02020603050405020304" pitchFamily="18" charset="0"/>
              </a:rPr>
              <a:t> Webinar do HAIVN và </a:t>
            </a:r>
            <a:r>
              <a:rPr lang="en-US" sz="1200" i="1" dirty="0" err="1">
                <a:solidFill>
                  <a:schemeClr val="bg2"/>
                </a:solidFill>
                <a:latin typeface="Times New Roman" panose="02020603050405020304" pitchFamily="18" charset="0"/>
                <a:cs typeface="Times New Roman" panose="02020603050405020304" pitchFamily="18" charset="0"/>
              </a:rPr>
              <a:t>Viện</a:t>
            </a:r>
            <a:r>
              <a:rPr lang="en-US" sz="1200" i="1" dirty="0">
                <a:solidFill>
                  <a:schemeClr val="bg2"/>
                </a:solidFill>
                <a:latin typeface="Times New Roman" panose="02020603050405020304" pitchFamily="18" charset="0"/>
                <a:cs typeface="Times New Roman" panose="02020603050405020304" pitchFamily="18" charset="0"/>
              </a:rPr>
              <a:t> Nhi Trung </a:t>
            </a:r>
            <a:r>
              <a:rPr lang="en-US" sz="1200" i="1" dirty="0" err="1">
                <a:solidFill>
                  <a:schemeClr val="bg2"/>
                </a:solidFill>
                <a:latin typeface="Times New Roman" panose="02020603050405020304" pitchFamily="18" charset="0"/>
                <a:cs typeface="Times New Roman" panose="02020603050405020304" pitchFamily="18" charset="0"/>
              </a:rPr>
              <a:t>ương</a:t>
            </a:r>
            <a:r>
              <a:rPr lang="en-US" sz="1200" i="1" dirty="0">
                <a:solidFill>
                  <a:schemeClr val="bg2"/>
                </a:solidFill>
                <a:latin typeface="Times New Roman" panose="02020603050405020304" pitchFamily="18" charset="0"/>
                <a:cs typeface="Times New Roman" panose="02020603050405020304" pitchFamily="18" charset="0"/>
              </a:rPr>
              <a:t> </a:t>
            </a:r>
            <a:r>
              <a:rPr lang="en-US" sz="1200" i="1" dirty="0" err="1">
                <a:solidFill>
                  <a:schemeClr val="bg2"/>
                </a:solidFill>
                <a:latin typeface="Times New Roman" panose="02020603050405020304" pitchFamily="18" charset="0"/>
                <a:cs typeface="Times New Roman" panose="02020603050405020304" pitchFamily="18" charset="0"/>
              </a:rPr>
              <a:t>tổ</a:t>
            </a:r>
            <a:r>
              <a:rPr lang="en-US" sz="1200" i="1" dirty="0">
                <a:solidFill>
                  <a:schemeClr val="bg2"/>
                </a:solidFill>
                <a:latin typeface="Times New Roman" panose="02020603050405020304" pitchFamily="18" charset="0"/>
                <a:cs typeface="Times New Roman" panose="02020603050405020304" pitchFamily="18" charset="0"/>
              </a:rPr>
              <a:t> </a:t>
            </a:r>
            <a:r>
              <a:rPr lang="en-US" sz="1200" i="1" dirty="0" err="1">
                <a:solidFill>
                  <a:schemeClr val="bg2"/>
                </a:solidFill>
                <a:latin typeface="Times New Roman" panose="02020603050405020304" pitchFamily="18" charset="0"/>
                <a:cs typeface="Times New Roman" panose="02020603050405020304" pitchFamily="18" charset="0"/>
              </a:rPr>
              <a:t>chức</a:t>
            </a:r>
            <a:r>
              <a:rPr lang="en-US" sz="1200" i="1" dirty="0">
                <a:solidFill>
                  <a:schemeClr val="bg2"/>
                </a:solidFill>
                <a:latin typeface="Times New Roman" panose="02020603050405020304" pitchFamily="18" charset="0"/>
                <a:cs typeface="Times New Roman" panose="02020603050405020304" pitchFamily="18" charset="0"/>
              </a:rPr>
              <a:t> </a:t>
            </a:r>
            <a:r>
              <a:rPr lang="en-US" sz="1200" i="1" dirty="0" err="1">
                <a:solidFill>
                  <a:schemeClr val="bg2"/>
                </a:solidFill>
                <a:latin typeface="Times New Roman" panose="02020603050405020304" pitchFamily="18" charset="0"/>
                <a:cs typeface="Times New Roman" panose="02020603050405020304" pitchFamily="18" charset="0"/>
              </a:rPr>
              <a:t>ngày</a:t>
            </a:r>
            <a:r>
              <a:rPr lang="en-US" sz="1200" i="1" dirty="0">
                <a:solidFill>
                  <a:schemeClr val="bg2"/>
                </a:solidFill>
                <a:latin typeface="Times New Roman" panose="02020603050405020304" pitchFamily="18" charset="0"/>
                <a:cs typeface="Times New Roman" panose="02020603050405020304" pitchFamily="18" charset="0"/>
              </a:rPr>
              <a:t> 4/9/2020</a:t>
            </a:r>
          </a:p>
        </p:txBody>
      </p:sp>
    </p:spTree>
    <p:extLst>
      <p:ext uri="{BB962C8B-B14F-4D97-AF65-F5344CB8AC3E}">
        <p14:creationId xmlns:p14="http://schemas.microsoft.com/office/powerpoint/2010/main" val="203369748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C2EB-2054-483B-81A9-B7620E860471}"/>
              </a:ext>
            </a:extLst>
          </p:cNvPr>
          <p:cNvSpPr>
            <a:spLocks noGrp="1"/>
          </p:cNvSpPr>
          <p:nvPr>
            <p:ph type="title"/>
          </p:nvPr>
        </p:nvSpPr>
        <p:spPr>
          <a:xfrm>
            <a:off x="1676400" y="-152400"/>
            <a:ext cx="6781800" cy="1143000"/>
          </a:xfrm>
        </p:spPr>
        <p:txBody>
          <a:bodyPr/>
          <a:lstStyle/>
          <a:p>
            <a:r>
              <a:rPr lang="en-US" sz="2800" b="1" dirty="0" err="1">
                <a:solidFill>
                  <a:schemeClr val="bg1"/>
                </a:solidFill>
              </a:rPr>
              <a:t>Quy</a:t>
            </a:r>
            <a:r>
              <a:rPr lang="en-US" sz="2800" b="1" dirty="0">
                <a:solidFill>
                  <a:schemeClr val="bg1"/>
                </a:solidFill>
              </a:rPr>
              <a:t> </a:t>
            </a:r>
            <a:r>
              <a:rPr lang="en-US" sz="2800" b="1" dirty="0" err="1">
                <a:solidFill>
                  <a:schemeClr val="bg1"/>
                </a:solidFill>
              </a:rPr>
              <a:t>trình</a:t>
            </a:r>
            <a:r>
              <a:rPr lang="en-US" sz="2800" b="1" dirty="0">
                <a:solidFill>
                  <a:schemeClr val="bg1"/>
                </a:solidFill>
              </a:rPr>
              <a:t> real time RT-PCR </a:t>
            </a:r>
            <a:r>
              <a:rPr lang="en-US" sz="2800" b="1" dirty="0" err="1">
                <a:solidFill>
                  <a:schemeClr val="bg1"/>
                </a:solidFill>
              </a:rPr>
              <a:t>theo</a:t>
            </a:r>
            <a:r>
              <a:rPr lang="en-US" sz="2800" b="1" dirty="0">
                <a:solidFill>
                  <a:schemeClr val="bg1"/>
                </a:solidFill>
              </a:rPr>
              <a:t> </a:t>
            </a:r>
            <a:r>
              <a:rPr lang="en-US" sz="2800" b="1" dirty="0" err="1">
                <a:solidFill>
                  <a:schemeClr val="bg1"/>
                </a:solidFill>
              </a:rPr>
              <a:t>Charite</a:t>
            </a:r>
            <a:r>
              <a:rPr lang="en-US" sz="2800" b="1" dirty="0">
                <a:solidFill>
                  <a:schemeClr val="bg1"/>
                </a:solidFill>
              </a:rPr>
              <a:t> Berlin</a:t>
            </a:r>
          </a:p>
        </p:txBody>
      </p:sp>
      <p:pic>
        <p:nvPicPr>
          <p:cNvPr id="4" name="Picture 3">
            <a:extLst>
              <a:ext uri="{FF2B5EF4-FFF2-40B4-BE49-F238E27FC236}">
                <a16:creationId xmlns:a16="http://schemas.microsoft.com/office/drawing/2014/main" id="{D3B849A3-BDC7-4C6C-ABAE-47DC83635401}"/>
              </a:ext>
            </a:extLst>
          </p:cNvPr>
          <p:cNvPicPr>
            <a:picLocks noChangeAspect="1"/>
          </p:cNvPicPr>
          <p:nvPr/>
        </p:nvPicPr>
        <p:blipFill>
          <a:blip r:embed="rId2"/>
          <a:stretch>
            <a:fillRect/>
          </a:stretch>
        </p:blipFill>
        <p:spPr>
          <a:xfrm rot="16200000">
            <a:off x="1737498" y="1615301"/>
            <a:ext cx="6050004" cy="4495800"/>
          </a:xfrm>
          <a:prstGeom prst="rect">
            <a:avLst/>
          </a:prstGeom>
        </p:spPr>
      </p:pic>
    </p:spTree>
    <p:extLst>
      <p:ext uri="{BB962C8B-B14F-4D97-AF65-F5344CB8AC3E}">
        <p14:creationId xmlns:p14="http://schemas.microsoft.com/office/powerpoint/2010/main" val="2253614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C2EB-2054-483B-81A9-B7620E860471}"/>
              </a:ext>
            </a:extLst>
          </p:cNvPr>
          <p:cNvSpPr>
            <a:spLocks noGrp="1"/>
          </p:cNvSpPr>
          <p:nvPr>
            <p:ph type="title"/>
          </p:nvPr>
        </p:nvSpPr>
        <p:spPr>
          <a:xfrm>
            <a:off x="1676400" y="-152400"/>
            <a:ext cx="6781800" cy="1143000"/>
          </a:xfrm>
        </p:spPr>
        <p:txBody>
          <a:bodyPr/>
          <a:lstStyle/>
          <a:p>
            <a:r>
              <a:rPr lang="en-US" sz="2800" b="1" dirty="0" err="1">
                <a:solidFill>
                  <a:schemeClr val="bg1"/>
                </a:solidFill>
              </a:rPr>
              <a:t>Quy</a:t>
            </a:r>
            <a:r>
              <a:rPr lang="en-US" sz="2800" b="1" dirty="0">
                <a:solidFill>
                  <a:schemeClr val="bg1"/>
                </a:solidFill>
              </a:rPr>
              <a:t> </a:t>
            </a:r>
            <a:r>
              <a:rPr lang="en-US" sz="2800" b="1" dirty="0" err="1">
                <a:solidFill>
                  <a:schemeClr val="bg1"/>
                </a:solidFill>
              </a:rPr>
              <a:t>trình</a:t>
            </a:r>
            <a:r>
              <a:rPr lang="en-US" sz="2800" b="1" dirty="0">
                <a:solidFill>
                  <a:schemeClr val="bg1"/>
                </a:solidFill>
              </a:rPr>
              <a:t> real time RT-PCR US-CDC</a:t>
            </a:r>
          </a:p>
        </p:txBody>
      </p:sp>
      <p:pic>
        <p:nvPicPr>
          <p:cNvPr id="5" name="Picture 4">
            <a:extLst>
              <a:ext uri="{FF2B5EF4-FFF2-40B4-BE49-F238E27FC236}">
                <a16:creationId xmlns:a16="http://schemas.microsoft.com/office/drawing/2014/main" id="{2E9F0AE3-D8C9-4C99-A38F-153A7B51C052}"/>
              </a:ext>
            </a:extLst>
          </p:cNvPr>
          <p:cNvPicPr>
            <a:picLocks noChangeAspect="1"/>
          </p:cNvPicPr>
          <p:nvPr/>
        </p:nvPicPr>
        <p:blipFill>
          <a:blip r:embed="rId2"/>
          <a:stretch>
            <a:fillRect/>
          </a:stretch>
        </p:blipFill>
        <p:spPr>
          <a:xfrm rot="16200000">
            <a:off x="1972660" y="1271354"/>
            <a:ext cx="5699492" cy="5137986"/>
          </a:xfrm>
          <a:prstGeom prst="rect">
            <a:avLst/>
          </a:prstGeom>
        </p:spPr>
      </p:pic>
    </p:spTree>
    <p:extLst>
      <p:ext uri="{BB962C8B-B14F-4D97-AF65-F5344CB8AC3E}">
        <p14:creationId xmlns:p14="http://schemas.microsoft.com/office/powerpoint/2010/main" val="1377719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6E5B-3C5A-4EF5-B19B-013F3D515C1E}"/>
              </a:ext>
            </a:extLst>
          </p:cNvPr>
          <p:cNvSpPr>
            <a:spLocks noGrp="1"/>
          </p:cNvSpPr>
          <p:nvPr>
            <p:ph type="title"/>
          </p:nvPr>
        </p:nvSpPr>
        <p:spPr>
          <a:xfrm>
            <a:off x="838200" y="-152400"/>
            <a:ext cx="8229600" cy="1143000"/>
          </a:xfrm>
        </p:spPr>
        <p:txBody>
          <a:bodyPr/>
          <a:lstStyle/>
          <a:p>
            <a:r>
              <a:rPr lang="en-US" sz="3200" b="1" dirty="0" err="1">
                <a:solidFill>
                  <a:schemeClr val="bg1"/>
                </a:solidFill>
              </a:rPr>
              <a:t>Kỹ</a:t>
            </a:r>
            <a:r>
              <a:rPr lang="en-US" sz="3200" b="1" dirty="0">
                <a:solidFill>
                  <a:schemeClr val="bg1"/>
                </a:solidFill>
              </a:rPr>
              <a:t> </a:t>
            </a:r>
            <a:r>
              <a:rPr lang="en-US" sz="3200" b="1" dirty="0" err="1">
                <a:solidFill>
                  <a:schemeClr val="bg1"/>
                </a:solidFill>
              </a:rPr>
              <a:t>thuật</a:t>
            </a:r>
            <a:r>
              <a:rPr lang="en-US" sz="3200" b="1" dirty="0">
                <a:solidFill>
                  <a:schemeClr val="bg1"/>
                </a:solidFill>
              </a:rPr>
              <a:t> PCR-LAMP</a:t>
            </a:r>
          </a:p>
        </p:txBody>
      </p:sp>
      <p:pic>
        <p:nvPicPr>
          <p:cNvPr id="4" name="Picture 3">
            <a:extLst>
              <a:ext uri="{FF2B5EF4-FFF2-40B4-BE49-F238E27FC236}">
                <a16:creationId xmlns:a16="http://schemas.microsoft.com/office/drawing/2014/main" id="{DE06CB5E-498C-405A-B0D2-9CC6D31CE27A}"/>
              </a:ext>
            </a:extLst>
          </p:cNvPr>
          <p:cNvPicPr>
            <a:picLocks noChangeAspect="1"/>
          </p:cNvPicPr>
          <p:nvPr/>
        </p:nvPicPr>
        <p:blipFill>
          <a:blip r:embed="rId3"/>
          <a:stretch>
            <a:fillRect/>
          </a:stretch>
        </p:blipFill>
        <p:spPr>
          <a:xfrm>
            <a:off x="914400" y="2743200"/>
            <a:ext cx="8171322" cy="2667000"/>
          </a:xfrm>
          <a:prstGeom prst="rect">
            <a:avLst/>
          </a:prstGeom>
          <a:ln>
            <a:solidFill>
              <a:schemeClr val="tx1">
                <a:lumMod val="50000"/>
                <a:lumOff val="50000"/>
              </a:schemeClr>
            </a:solidFill>
          </a:ln>
        </p:spPr>
      </p:pic>
      <p:sp>
        <p:nvSpPr>
          <p:cNvPr id="5" name="TextBox 4">
            <a:extLst>
              <a:ext uri="{FF2B5EF4-FFF2-40B4-BE49-F238E27FC236}">
                <a16:creationId xmlns:a16="http://schemas.microsoft.com/office/drawing/2014/main" id="{F4F9FE86-4CA1-491F-88A0-F40789B04E20}"/>
              </a:ext>
            </a:extLst>
          </p:cNvPr>
          <p:cNvSpPr txBox="1"/>
          <p:nvPr/>
        </p:nvSpPr>
        <p:spPr>
          <a:xfrm>
            <a:off x="1066800" y="6319448"/>
            <a:ext cx="4572000" cy="400110"/>
          </a:xfrm>
          <a:prstGeom prst="rect">
            <a:avLst/>
          </a:prstGeom>
          <a:noFill/>
        </p:spPr>
        <p:txBody>
          <a:bodyPr wrap="square">
            <a:spAutoFit/>
          </a:bodyPr>
          <a:lstStyle/>
          <a:p>
            <a:r>
              <a:rPr lang="en-US" sz="1000" dirty="0"/>
              <a:t>Nature Materials | VOL 20 | May 2021 | 593–605 | www.nature.com/naturematerials</a:t>
            </a:r>
          </a:p>
        </p:txBody>
      </p:sp>
      <p:sp>
        <p:nvSpPr>
          <p:cNvPr id="6" name="TextBox 5">
            <a:extLst>
              <a:ext uri="{FF2B5EF4-FFF2-40B4-BE49-F238E27FC236}">
                <a16:creationId xmlns:a16="http://schemas.microsoft.com/office/drawing/2014/main" id="{4D0914CF-CBF9-4005-8D45-D9EE1B6FDC41}"/>
              </a:ext>
            </a:extLst>
          </p:cNvPr>
          <p:cNvSpPr txBox="1"/>
          <p:nvPr/>
        </p:nvSpPr>
        <p:spPr>
          <a:xfrm>
            <a:off x="1185582" y="1328546"/>
            <a:ext cx="7494919" cy="1200329"/>
          </a:xfrm>
          <a:prstGeom prst="rect">
            <a:avLst/>
          </a:prstGeom>
          <a:noFill/>
        </p:spPr>
        <p:txBody>
          <a:bodyPr wrap="square" rtlCol="0">
            <a:spAutoFit/>
          </a:bodyPr>
          <a:lstStyle/>
          <a:p>
            <a:r>
              <a:rPr lang="en-US" dirty="0"/>
              <a:t>- </a:t>
            </a:r>
            <a:r>
              <a:rPr lang="vi-VN" dirty="0"/>
              <a:t>Khuếch đại đẳng nhiệt qua trung gian vòng lặp RT (RT – LAMP) RT – LAMP dựa trên công nghệ nano. </a:t>
            </a:r>
            <a:endParaRPr lang="en-US" dirty="0"/>
          </a:p>
          <a:p>
            <a:r>
              <a:rPr lang="en-US" dirty="0"/>
              <a:t>- </a:t>
            </a:r>
            <a:r>
              <a:rPr lang="vi-VN" dirty="0"/>
              <a:t>Các xét nghiệm dựa trên LAMP được phát hiện bằng mức độ đục hoặc bằng </a:t>
            </a:r>
            <a:r>
              <a:rPr lang="en-US" dirty="0" err="1"/>
              <a:t>phương</a:t>
            </a:r>
            <a:r>
              <a:rPr lang="en-US" dirty="0"/>
              <a:t> </a:t>
            </a:r>
            <a:r>
              <a:rPr lang="vi-VN" dirty="0"/>
              <a:t>pháp so màu hoặc huỳnh quang</a:t>
            </a:r>
            <a:endParaRPr lang="en-US" dirty="0"/>
          </a:p>
        </p:txBody>
      </p:sp>
    </p:spTree>
    <p:extLst>
      <p:ext uri="{BB962C8B-B14F-4D97-AF65-F5344CB8AC3E}">
        <p14:creationId xmlns:p14="http://schemas.microsoft.com/office/powerpoint/2010/main" val="142867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4BBCB818-96DA-4903-82EB-5EFF8D36D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182" y="1838822"/>
            <a:ext cx="7772400" cy="4038600"/>
          </a:xfrm>
          <a:prstGeom prst="rect">
            <a:avLst/>
          </a:prstGeom>
        </p:spPr>
      </p:pic>
      <p:sp>
        <p:nvSpPr>
          <p:cNvPr id="5" name="Title 4">
            <a:extLst>
              <a:ext uri="{FF2B5EF4-FFF2-40B4-BE49-F238E27FC236}">
                <a16:creationId xmlns:a16="http://schemas.microsoft.com/office/drawing/2014/main" id="{A36565C9-F147-4569-B0BA-A1A94EC968AC}"/>
              </a:ext>
            </a:extLst>
          </p:cNvPr>
          <p:cNvSpPr>
            <a:spLocks noGrp="1"/>
          </p:cNvSpPr>
          <p:nvPr>
            <p:ph type="title"/>
          </p:nvPr>
        </p:nvSpPr>
        <p:spPr>
          <a:xfrm>
            <a:off x="990600" y="-196040"/>
            <a:ext cx="8229600" cy="1143000"/>
          </a:xfrm>
          <a:prstGeom prst="rect">
            <a:avLst/>
          </a:prstGeom>
        </p:spPr>
        <p:txBody>
          <a:bodyPr wrap="none">
            <a:spAutoFit/>
          </a:bodyPr>
          <a:lstStyle/>
          <a:p>
            <a:pPr eaLnBrk="1" hangingPunct="1">
              <a:defRPr/>
            </a:pPr>
            <a:r>
              <a:rPr lang="en-US" sz="3200" b="1" dirty="0">
                <a:solidFill>
                  <a:schemeClr val="bg1"/>
                </a:solidFill>
                <a:latin typeface="Arial" pitchFamily="34" charset="0"/>
              </a:rPr>
              <a:t>XÉT NGHIỆM MIỄN DỊCH</a:t>
            </a:r>
          </a:p>
        </p:txBody>
      </p:sp>
      <p:sp>
        <p:nvSpPr>
          <p:cNvPr id="6" name="TextBox 5">
            <a:extLst>
              <a:ext uri="{FF2B5EF4-FFF2-40B4-BE49-F238E27FC236}">
                <a16:creationId xmlns:a16="http://schemas.microsoft.com/office/drawing/2014/main" id="{1A7A091D-73EB-4C95-B7A3-29BF7F2271E5}"/>
              </a:ext>
            </a:extLst>
          </p:cNvPr>
          <p:cNvSpPr txBox="1"/>
          <p:nvPr/>
        </p:nvSpPr>
        <p:spPr>
          <a:xfrm>
            <a:off x="1219200" y="1066800"/>
            <a:ext cx="5486400" cy="523220"/>
          </a:xfrm>
          <a:prstGeom prst="rect">
            <a:avLst/>
          </a:prstGeom>
          <a:noFill/>
        </p:spPr>
        <p:txBody>
          <a:bodyPr wrap="square" rtlCol="0">
            <a:spAutoFit/>
          </a:bodyPr>
          <a:lstStyle/>
          <a:p>
            <a:r>
              <a:rPr lang="en-US" sz="2800" dirty="0" err="1"/>
              <a:t>Xét</a:t>
            </a:r>
            <a:r>
              <a:rPr lang="en-US" sz="2800" dirty="0"/>
              <a:t> </a:t>
            </a:r>
            <a:r>
              <a:rPr lang="en-US" sz="2800" dirty="0" err="1"/>
              <a:t>nghiệm</a:t>
            </a:r>
            <a:r>
              <a:rPr lang="en-US" sz="2800" dirty="0"/>
              <a:t> </a:t>
            </a:r>
            <a:r>
              <a:rPr lang="en-US" sz="2800" dirty="0" err="1"/>
              <a:t>kháng</a:t>
            </a:r>
            <a:r>
              <a:rPr lang="en-US" sz="2800" dirty="0"/>
              <a:t> </a:t>
            </a:r>
            <a:r>
              <a:rPr lang="en-US" sz="2800" dirty="0" err="1"/>
              <a:t>nguyên</a:t>
            </a:r>
            <a:endParaRPr lang="en-US" sz="2800" dirty="0"/>
          </a:p>
        </p:txBody>
      </p:sp>
    </p:spTree>
    <p:extLst>
      <p:ext uri="{BB962C8B-B14F-4D97-AF65-F5344CB8AC3E}">
        <p14:creationId xmlns:p14="http://schemas.microsoft.com/office/powerpoint/2010/main" val="245050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ABF1B-7A91-427B-AFEE-4AA48D3CB47A}"/>
              </a:ext>
            </a:extLst>
          </p:cNvPr>
          <p:cNvSpPr>
            <a:spLocks noGrp="1"/>
          </p:cNvSpPr>
          <p:nvPr>
            <p:ph type="title"/>
          </p:nvPr>
        </p:nvSpPr>
        <p:spPr>
          <a:xfrm>
            <a:off x="914400" y="76200"/>
            <a:ext cx="8229600" cy="1143000"/>
          </a:xfrm>
        </p:spPr>
        <p:txBody>
          <a:bodyPr/>
          <a:lstStyle/>
          <a:p>
            <a:r>
              <a:rPr lang="en-US" sz="3600" b="1" dirty="0" err="1">
                <a:solidFill>
                  <a:schemeClr val="bg1"/>
                </a:solidFill>
              </a:rPr>
              <a:t>Xét</a:t>
            </a:r>
            <a:r>
              <a:rPr lang="en-US" sz="3600" b="1" dirty="0">
                <a:solidFill>
                  <a:schemeClr val="bg1"/>
                </a:solidFill>
              </a:rPr>
              <a:t> </a:t>
            </a:r>
            <a:r>
              <a:rPr lang="en-US" sz="3600" b="1" dirty="0" err="1">
                <a:solidFill>
                  <a:schemeClr val="bg1"/>
                </a:solidFill>
              </a:rPr>
              <a:t>nghiệm</a:t>
            </a:r>
            <a:r>
              <a:rPr lang="en-US" sz="3600" b="1" dirty="0">
                <a:solidFill>
                  <a:schemeClr val="bg1"/>
                </a:solidFill>
              </a:rPr>
              <a:t> </a:t>
            </a:r>
            <a:r>
              <a:rPr lang="en-US" sz="3600" b="1" dirty="0" err="1">
                <a:solidFill>
                  <a:schemeClr val="bg1"/>
                </a:solidFill>
              </a:rPr>
              <a:t>kháng</a:t>
            </a:r>
            <a:r>
              <a:rPr lang="en-US" sz="3600" b="1" dirty="0">
                <a:solidFill>
                  <a:schemeClr val="bg1"/>
                </a:solidFill>
              </a:rPr>
              <a:t> </a:t>
            </a:r>
            <a:r>
              <a:rPr lang="en-US" sz="3600" b="1" dirty="0" err="1">
                <a:solidFill>
                  <a:schemeClr val="bg1"/>
                </a:solidFill>
              </a:rPr>
              <a:t>nguyên</a:t>
            </a:r>
            <a:br>
              <a:rPr lang="en-US" sz="3600" b="1" dirty="0">
                <a:solidFill>
                  <a:schemeClr val="bg1"/>
                </a:solidFill>
              </a:rPr>
            </a:br>
            <a:endParaRPr lang="en-US" sz="3600" b="1" dirty="0">
              <a:solidFill>
                <a:schemeClr val="bg1"/>
              </a:solidFill>
            </a:endParaRPr>
          </a:p>
        </p:txBody>
      </p:sp>
      <p:pic>
        <p:nvPicPr>
          <p:cNvPr id="4" name="Picture 3" descr="Graphical user interface, text, application, email&#10;&#10;Description automatically generated">
            <a:extLst>
              <a:ext uri="{FF2B5EF4-FFF2-40B4-BE49-F238E27FC236}">
                <a16:creationId xmlns:a16="http://schemas.microsoft.com/office/drawing/2014/main" id="{1F9B5F80-B209-4B57-A18A-4F8C39A06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451256"/>
            <a:ext cx="8001000" cy="4636402"/>
          </a:xfrm>
          <a:prstGeom prst="rect">
            <a:avLst/>
          </a:prstGeom>
        </p:spPr>
      </p:pic>
    </p:spTree>
    <p:extLst>
      <p:ext uri="{BB962C8B-B14F-4D97-AF65-F5344CB8AC3E}">
        <p14:creationId xmlns:p14="http://schemas.microsoft.com/office/powerpoint/2010/main" val="1367487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40889-F09F-4D83-A24A-FB6F131CC08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09800"/>
            <a:ext cx="2916034" cy="1745375"/>
          </a:xfrm>
          <a:prstGeom prst="rect">
            <a:avLst/>
          </a:prstGeom>
          <a:noFill/>
          <a:ln>
            <a:noFill/>
          </a:ln>
        </p:spPr>
      </p:pic>
      <p:pic>
        <p:nvPicPr>
          <p:cNvPr id="5" name="Picture 4" descr="A screenshot of a cell phone&#10;&#10;Description automatically generated">
            <a:extLst>
              <a:ext uri="{FF2B5EF4-FFF2-40B4-BE49-F238E27FC236}">
                <a16:creationId xmlns:a16="http://schemas.microsoft.com/office/drawing/2014/main" id="{9FE3DAE6-4D47-438D-A379-0A7AAE92F275}"/>
              </a:ext>
            </a:extLst>
          </p:cNvPr>
          <p:cNvPicPr/>
          <p:nvPr/>
        </p:nvPicPr>
        <p:blipFill rotWithShape="1">
          <a:blip r:embed="rId4">
            <a:extLst>
              <a:ext uri="{28A0092B-C50C-407E-A947-70E740481C1C}">
                <a14:useLocalDpi xmlns:a14="http://schemas.microsoft.com/office/drawing/2010/main" val="0"/>
              </a:ext>
            </a:extLst>
          </a:blip>
          <a:srcRect b="63201"/>
          <a:stretch/>
        </p:blipFill>
        <p:spPr bwMode="auto">
          <a:xfrm>
            <a:off x="1295400" y="2286000"/>
            <a:ext cx="2857500" cy="1745375"/>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938D41C0-4442-4F91-86CE-CF4844006BB7}"/>
              </a:ext>
            </a:extLst>
          </p:cNvPr>
          <p:cNvSpPr txBox="1"/>
          <p:nvPr/>
        </p:nvSpPr>
        <p:spPr>
          <a:xfrm>
            <a:off x="914400" y="4191000"/>
            <a:ext cx="8077199" cy="2246769"/>
          </a:xfrm>
          <a:prstGeom prst="rect">
            <a:avLst/>
          </a:prstGeom>
          <a:noFill/>
        </p:spPr>
        <p:txBody>
          <a:bodyPr wrap="square" rtlCol="0">
            <a:spAutoFit/>
          </a:bodyPr>
          <a:lstStyle/>
          <a:p>
            <a:pPr marL="214313" indent="-214313" algn="just">
              <a:buFont typeface="Wingdings" panose="05000000000000000000" pitchFamily="2" charset="2"/>
              <a:buChar char="Ø"/>
            </a:pPr>
            <a:r>
              <a:rPr lang="en-US" sz="2000" dirty="0">
                <a:latin typeface="+mj-lt"/>
                <a:cs typeface="Times New Roman" panose="02020603050405020304" pitchFamily="18" charset="0"/>
              </a:rPr>
              <a:t>Phương </a:t>
            </a:r>
            <a:r>
              <a:rPr lang="en-US" sz="2000" dirty="0" err="1">
                <a:latin typeface="+mj-lt"/>
                <a:cs typeface="Times New Roman" panose="02020603050405020304" pitchFamily="18" charset="0"/>
              </a:rPr>
              <a:t>pháp</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miễn</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dịch</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ít</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phức</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tạp</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áp</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dụng</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ngay</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tại</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điểm</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chăm</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sóc</a:t>
            </a:r>
            <a:r>
              <a:rPr lang="en-US" sz="2000" dirty="0">
                <a:latin typeface="+mj-lt"/>
                <a:cs typeface="Times New Roman" panose="02020603050405020304" pitchFamily="18" charset="0"/>
              </a:rPr>
              <a:t> và </a:t>
            </a:r>
            <a:r>
              <a:rPr lang="en-US" sz="2000" dirty="0" err="1">
                <a:latin typeface="+mj-lt"/>
                <a:cs typeface="Times New Roman" panose="02020603050405020304" pitchFamily="18" charset="0"/>
              </a:rPr>
              <a:t>có</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kết</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quả</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trong</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vòng</a:t>
            </a:r>
            <a:r>
              <a:rPr lang="en-US" sz="2000" dirty="0">
                <a:latin typeface="+mj-lt"/>
                <a:cs typeface="Times New Roman" panose="02020603050405020304" pitchFamily="18" charset="0"/>
              </a:rPr>
              <a:t> 15-30 </a:t>
            </a:r>
            <a:r>
              <a:rPr lang="en-US" sz="2000" dirty="0" err="1">
                <a:latin typeface="+mj-lt"/>
                <a:cs typeface="Times New Roman" panose="02020603050405020304" pitchFamily="18" charset="0"/>
              </a:rPr>
              <a:t>phút</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sử</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dụng</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mẫu</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bệnh</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phẩm</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dịch</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hô</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hấp</a:t>
            </a:r>
            <a:r>
              <a:rPr lang="en-US" sz="2000" dirty="0">
                <a:latin typeface="+mj-lt"/>
                <a:cs typeface="Times New Roman" panose="02020603050405020304" pitchFamily="18" charset="0"/>
              </a:rPr>
              <a:t>.</a:t>
            </a:r>
          </a:p>
          <a:p>
            <a:pPr marL="214313" indent="-214313" algn="just">
              <a:buFont typeface="Wingdings" panose="05000000000000000000" pitchFamily="2" charset="2"/>
              <a:buChar char="Ø"/>
            </a:pPr>
            <a:r>
              <a:rPr lang="en-US" sz="2000" dirty="0" err="1">
                <a:latin typeface="+mj-lt"/>
                <a:cs typeface="Times New Roman" panose="02020603050405020304" pitchFamily="18" charset="0"/>
              </a:rPr>
              <a:t>Độ</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chính</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xác</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của</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xét</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nghiệm</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phát</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hiện</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kháng</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nguyên</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phụ</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thuộc</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vào</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chất</a:t>
            </a:r>
            <a:r>
              <a:rPr lang="en-US" sz="2000" dirty="0">
                <a:latin typeface="+mj-lt"/>
                <a:cs typeface="Times New Roman" panose="02020603050405020304" pitchFamily="18" charset="0"/>
              </a:rPr>
              <a:t> l</a:t>
            </a:r>
            <a:r>
              <a:rPr lang="vi-VN" sz="2000" dirty="0">
                <a:latin typeface="+mj-lt"/>
                <a:cs typeface="Times New Roman" panose="02020603050405020304" pitchFamily="18" charset="0"/>
              </a:rPr>
              <a:t>ư</a:t>
            </a:r>
            <a:r>
              <a:rPr lang="en-US" sz="2000" dirty="0" err="1">
                <a:latin typeface="+mj-lt"/>
                <a:cs typeface="Times New Roman" panose="02020603050405020304" pitchFamily="18" charset="0"/>
              </a:rPr>
              <a:t>ợng</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mẫu</a:t>
            </a:r>
            <a:r>
              <a:rPr lang="en-US" sz="2000" dirty="0">
                <a:latin typeface="+mj-lt"/>
                <a:cs typeface="Times New Roman" panose="02020603050405020304" pitchFamily="18" charset="0"/>
              </a:rPr>
              <a:t> và </a:t>
            </a:r>
            <a:r>
              <a:rPr lang="en-US" sz="2000" dirty="0" err="1">
                <a:latin typeface="+mj-lt"/>
                <a:cs typeface="Times New Roman" panose="02020603050405020304" pitchFamily="18" charset="0"/>
              </a:rPr>
              <a:t>tuân</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thủ</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nghiêm</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ngặt</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quy</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trình</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xét</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nghiệm</a:t>
            </a:r>
            <a:r>
              <a:rPr lang="en-US" sz="2000" dirty="0">
                <a:latin typeface="+mj-lt"/>
                <a:cs typeface="Times New Roman" panose="02020603050405020304" pitchFamily="18" charset="0"/>
              </a:rPr>
              <a:t> </a:t>
            </a:r>
          </a:p>
          <a:p>
            <a:pPr marL="214313" indent="-214313" algn="just">
              <a:buFont typeface="Wingdings" panose="05000000000000000000" pitchFamily="2" charset="2"/>
              <a:buChar char="Ø"/>
            </a:pPr>
            <a:r>
              <a:rPr lang="en-US" sz="2000" dirty="0" err="1">
                <a:latin typeface="+mj-lt"/>
                <a:cs typeface="Times New Roman" panose="02020603050405020304" pitchFamily="18" charset="0"/>
              </a:rPr>
              <a:t>Khi</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thực</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hiện</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xét</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nghiệm</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cần</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đánh</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giá</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nguy</a:t>
            </a:r>
            <a:r>
              <a:rPr lang="en-US" sz="2000" dirty="0">
                <a:latin typeface="+mj-lt"/>
                <a:cs typeface="Times New Roman" panose="02020603050405020304" pitchFamily="18" charset="0"/>
              </a:rPr>
              <a:t> c</a:t>
            </a:r>
            <a:r>
              <a:rPr lang="vi-VN" sz="2000" dirty="0">
                <a:latin typeface="+mj-lt"/>
                <a:cs typeface="Times New Roman" panose="02020603050405020304" pitchFamily="18" charset="0"/>
              </a:rPr>
              <a:t>ơ</a:t>
            </a:r>
            <a:r>
              <a:rPr lang="en-US" sz="2000" dirty="0">
                <a:latin typeface="+mj-lt"/>
                <a:cs typeface="Times New Roman" panose="02020603050405020304" pitchFamily="18" charset="0"/>
              </a:rPr>
              <a:t> và </a:t>
            </a:r>
            <a:r>
              <a:rPr lang="en-US" sz="2000" dirty="0" err="1">
                <a:latin typeface="+mj-lt"/>
                <a:cs typeface="Times New Roman" panose="02020603050405020304" pitchFamily="18" charset="0"/>
              </a:rPr>
              <a:t>thực</a:t>
            </a:r>
            <a:r>
              <a:rPr lang="en-US" sz="2000" dirty="0">
                <a:latin typeface="+mj-lt"/>
                <a:cs typeface="Times New Roman" panose="02020603050405020304" pitchFamily="18" charset="0"/>
              </a:rPr>
              <a:t> </a:t>
            </a:r>
            <a:r>
              <a:rPr lang="en-US" sz="2000" dirty="0" err="1">
                <a:latin typeface="+mj-lt"/>
                <a:cs typeface="Times New Roman" panose="02020603050405020304" pitchFamily="18" charset="0"/>
              </a:rPr>
              <a:t>hành</a:t>
            </a:r>
            <a:r>
              <a:rPr lang="en-US" sz="2000" dirty="0">
                <a:latin typeface="+mj-lt"/>
                <a:cs typeface="Times New Roman" panose="02020603050405020304" pitchFamily="18" charset="0"/>
              </a:rPr>
              <a:t> an toàn </a:t>
            </a:r>
          </a:p>
        </p:txBody>
      </p:sp>
      <p:sp>
        <p:nvSpPr>
          <p:cNvPr id="8" name="TextBox 7">
            <a:extLst>
              <a:ext uri="{FF2B5EF4-FFF2-40B4-BE49-F238E27FC236}">
                <a16:creationId xmlns:a16="http://schemas.microsoft.com/office/drawing/2014/main" id="{AA0B5EBE-442E-48B9-8948-64FAFA5915FF}"/>
              </a:ext>
            </a:extLst>
          </p:cNvPr>
          <p:cNvSpPr txBox="1"/>
          <p:nvPr/>
        </p:nvSpPr>
        <p:spPr>
          <a:xfrm>
            <a:off x="1066800" y="6541064"/>
            <a:ext cx="5171609" cy="246221"/>
          </a:xfrm>
          <a:prstGeom prst="rect">
            <a:avLst/>
          </a:prstGeom>
          <a:noFill/>
        </p:spPr>
        <p:txBody>
          <a:bodyPr wrap="none" rtlCol="0">
            <a:spAutoFit/>
          </a:bodyPr>
          <a:lstStyle/>
          <a:p>
            <a:r>
              <a:rPr lang="en-US" sz="1000" i="1" dirty="0">
                <a:latin typeface="+mj-lt"/>
              </a:rPr>
              <a:t>Figure Left (</a:t>
            </a:r>
            <a:r>
              <a:rPr lang="en-US" sz="1000" i="1" dirty="0" err="1">
                <a:latin typeface="+mj-lt"/>
              </a:rPr>
              <a:t>Bahadir</a:t>
            </a:r>
            <a:r>
              <a:rPr lang="en-US" sz="1000" i="1" dirty="0">
                <a:latin typeface="+mj-lt"/>
              </a:rPr>
              <a:t>, et al, 2016), Figure Right (</a:t>
            </a:r>
            <a:r>
              <a:rPr lang="en-US" sz="1000" i="1" dirty="0">
                <a:latin typeface="+mj-lt"/>
                <a:hlinkClick r:id="rId5"/>
              </a:rPr>
              <a:t>http://sdbiosensor.com/xe/product/7672</a:t>
            </a:r>
            <a:r>
              <a:rPr lang="en-US" sz="1000" i="1" dirty="0">
                <a:latin typeface="+mj-lt"/>
              </a:rPr>
              <a:t>) </a:t>
            </a:r>
          </a:p>
        </p:txBody>
      </p:sp>
      <p:sp>
        <p:nvSpPr>
          <p:cNvPr id="9" name="Title 1">
            <a:extLst>
              <a:ext uri="{FF2B5EF4-FFF2-40B4-BE49-F238E27FC236}">
                <a16:creationId xmlns:a16="http://schemas.microsoft.com/office/drawing/2014/main" id="{DCC897C7-043B-4ED0-87CD-34318C4E88BA}"/>
              </a:ext>
            </a:extLst>
          </p:cNvPr>
          <p:cNvSpPr txBox="1">
            <a:spLocks/>
          </p:cNvSpPr>
          <p:nvPr/>
        </p:nvSpPr>
        <p:spPr>
          <a:xfrm>
            <a:off x="2054195" y="152400"/>
            <a:ext cx="6480205" cy="40272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a:solidFill>
                  <a:schemeClr val="bg1"/>
                </a:solidFill>
                <a:cs typeface="Times New Roman" panose="02020603050405020304" pitchFamily="18" charset="0"/>
              </a:rPr>
              <a:t>Xét</a:t>
            </a:r>
            <a:r>
              <a:rPr lang="en-US" sz="2800" b="1" dirty="0">
                <a:solidFill>
                  <a:schemeClr val="bg1"/>
                </a:solidFill>
                <a:cs typeface="Times New Roman" panose="02020603050405020304" pitchFamily="18" charset="0"/>
              </a:rPr>
              <a:t> </a:t>
            </a:r>
            <a:r>
              <a:rPr lang="en-US" sz="2800" b="1" dirty="0" err="1">
                <a:solidFill>
                  <a:schemeClr val="bg1"/>
                </a:solidFill>
                <a:cs typeface="Times New Roman" panose="02020603050405020304" pitchFamily="18" charset="0"/>
              </a:rPr>
              <a:t>nghiệm</a:t>
            </a:r>
            <a:r>
              <a:rPr lang="en-US" sz="2800" b="1" dirty="0">
                <a:solidFill>
                  <a:schemeClr val="bg1"/>
                </a:solidFill>
                <a:cs typeface="Times New Roman" panose="02020603050405020304" pitchFamily="18" charset="0"/>
              </a:rPr>
              <a:t> </a:t>
            </a:r>
            <a:r>
              <a:rPr lang="en-US" sz="2800" b="1" dirty="0" err="1">
                <a:solidFill>
                  <a:schemeClr val="bg1"/>
                </a:solidFill>
                <a:cs typeface="Times New Roman" panose="02020603050405020304" pitchFamily="18" charset="0"/>
              </a:rPr>
              <a:t>kháng</a:t>
            </a:r>
            <a:r>
              <a:rPr lang="en-US" sz="2800" b="1" dirty="0">
                <a:solidFill>
                  <a:schemeClr val="bg1"/>
                </a:solidFill>
                <a:cs typeface="Times New Roman" panose="02020603050405020304" pitchFamily="18" charset="0"/>
              </a:rPr>
              <a:t> </a:t>
            </a:r>
            <a:r>
              <a:rPr lang="en-US" sz="2800" b="1" dirty="0" err="1">
                <a:solidFill>
                  <a:schemeClr val="bg1"/>
                </a:solidFill>
                <a:cs typeface="Times New Roman" panose="02020603050405020304" pitchFamily="18" charset="0"/>
              </a:rPr>
              <a:t>nguyên</a:t>
            </a:r>
            <a:endParaRPr lang="en-US" sz="2800" b="1" dirty="0">
              <a:solidFill>
                <a:schemeClr val="bg1"/>
              </a:solidFill>
              <a:cs typeface="Times New Roman" panose="02020603050405020304" pitchFamily="18" charset="0"/>
            </a:endParaRPr>
          </a:p>
        </p:txBody>
      </p:sp>
      <p:sp>
        <p:nvSpPr>
          <p:cNvPr id="10" name="TextBox 9">
            <a:extLst>
              <a:ext uri="{FF2B5EF4-FFF2-40B4-BE49-F238E27FC236}">
                <a16:creationId xmlns:a16="http://schemas.microsoft.com/office/drawing/2014/main" id="{7793FC12-DB5D-48DE-B42C-75103372E106}"/>
              </a:ext>
            </a:extLst>
          </p:cNvPr>
          <p:cNvSpPr txBox="1"/>
          <p:nvPr/>
        </p:nvSpPr>
        <p:spPr>
          <a:xfrm>
            <a:off x="1066800" y="1676400"/>
            <a:ext cx="2343150" cy="400110"/>
          </a:xfrm>
          <a:prstGeom prst="rect">
            <a:avLst/>
          </a:prstGeom>
          <a:noFill/>
        </p:spPr>
        <p:txBody>
          <a:bodyPr wrap="square" rtlCol="0">
            <a:spAutoFit/>
          </a:bodyPr>
          <a:lstStyle/>
          <a:p>
            <a:pPr algn="ctr"/>
            <a:r>
              <a:rPr lang="en-US" sz="2000" dirty="0">
                <a:latin typeface="+mj-lt"/>
                <a:cs typeface="Times New Roman" panose="02020603050405020304" pitchFamily="18" charset="0"/>
              </a:rPr>
              <a:t>Test </a:t>
            </a:r>
            <a:r>
              <a:rPr lang="en-US" sz="2000" dirty="0" err="1">
                <a:latin typeface="+mj-lt"/>
                <a:cs typeface="Times New Roman" panose="02020603050405020304" pitchFamily="18" charset="0"/>
              </a:rPr>
              <a:t>nhanh</a:t>
            </a:r>
            <a:endParaRPr lang="en-US" sz="2000" dirty="0">
              <a:latin typeface="+mj-lt"/>
              <a:cs typeface="Times New Roman" panose="02020603050405020304" pitchFamily="18" charset="0"/>
            </a:endParaRPr>
          </a:p>
        </p:txBody>
      </p:sp>
    </p:spTree>
    <p:extLst>
      <p:ext uri="{BB962C8B-B14F-4D97-AF65-F5344CB8AC3E}">
        <p14:creationId xmlns:p14="http://schemas.microsoft.com/office/powerpoint/2010/main" val="286686711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A5EC77F5-7F19-4574-9D42-0AF80DF7CB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76401"/>
            <a:ext cx="8137680" cy="4223528"/>
          </a:xfrm>
        </p:spPr>
      </p:pic>
      <p:sp>
        <p:nvSpPr>
          <p:cNvPr id="6" name="Title 1">
            <a:extLst>
              <a:ext uri="{FF2B5EF4-FFF2-40B4-BE49-F238E27FC236}">
                <a16:creationId xmlns:a16="http://schemas.microsoft.com/office/drawing/2014/main" id="{CBE96892-A5F1-4990-A056-1138234D0D7E}"/>
              </a:ext>
            </a:extLst>
          </p:cNvPr>
          <p:cNvSpPr txBox="1">
            <a:spLocks/>
          </p:cNvSpPr>
          <p:nvPr/>
        </p:nvSpPr>
        <p:spPr>
          <a:xfrm>
            <a:off x="2054195" y="152400"/>
            <a:ext cx="6480205" cy="402729"/>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a:solidFill>
                  <a:schemeClr val="bg1"/>
                </a:solidFill>
                <a:cs typeface="Times New Roman" panose="02020603050405020304" pitchFamily="18" charset="0"/>
              </a:rPr>
              <a:t>Xét</a:t>
            </a:r>
            <a:r>
              <a:rPr lang="en-US" sz="2800" b="1" dirty="0">
                <a:solidFill>
                  <a:schemeClr val="bg1"/>
                </a:solidFill>
                <a:cs typeface="Times New Roman" panose="02020603050405020304" pitchFamily="18" charset="0"/>
              </a:rPr>
              <a:t> </a:t>
            </a:r>
            <a:r>
              <a:rPr lang="en-US" sz="2800" b="1" dirty="0" err="1">
                <a:solidFill>
                  <a:schemeClr val="bg1"/>
                </a:solidFill>
                <a:cs typeface="Times New Roman" panose="02020603050405020304" pitchFamily="18" charset="0"/>
              </a:rPr>
              <a:t>nghiệm</a:t>
            </a:r>
            <a:r>
              <a:rPr lang="en-US" sz="2800" b="1" dirty="0">
                <a:solidFill>
                  <a:schemeClr val="bg1"/>
                </a:solidFill>
                <a:cs typeface="Times New Roman" panose="02020603050405020304" pitchFamily="18" charset="0"/>
              </a:rPr>
              <a:t> </a:t>
            </a:r>
            <a:r>
              <a:rPr lang="en-US" sz="2800" b="1" dirty="0" err="1">
                <a:solidFill>
                  <a:schemeClr val="bg1"/>
                </a:solidFill>
                <a:cs typeface="Times New Roman" panose="02020603050405020304" pitchFamily="18" charset="0"/>
              </a:rPr>
              <a:t>kháng</a:t>
            </a:r>
            <a:r>
              <a:rPr lang="en-US" sz="2800" b="1" dirty="0">
                <a:solidFill>
                  <a:schemeClr val="bg1"/>
                </a:solidFill>
                <a:cs typeface="Times New Roman" panose="02020603050405020304" pitchFamily="18" charset="0"/>
              </a:rPr>
              <a:t> </a:t>
            </a:r>
            <a:r>
              <a:rPr lang="en-US" sz="2800" b="1" dirty="0" err="1">
                <a:solidFill>
                  <a:schemeClr val="bg1"/>
                </a:solidFill>
                <a:cs typeface="Times New Roman" panose="02020603050405020304" pitchFamily="18" charset="0"/>
              </a:rPr>
              <a:t>nguyên</a:t>
            </a:r>
            <a:endParaRPr lang="en-US" sz="28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659270389"/>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A836D6-BD56-4499-9DB9-53EA2BA76017}"/>
              </a:ext>
            </a:extLst>
          </p:cNvPr>
          <p:cNvPicPr>
            <a:picLocks noChangeAspect="1"/>
          </p:cNvPicPr>
          <p:nvPr/>
        </p:nvPicPr>
        <p:blipFill rotWithShape="1">
          <a:blip r:embed="rId3"/>
          <a:srcRect t="14960"/>
          <a:stretch/>
        </p:blipFill>
        <p:spPr>
          <a:xfrm>
            <a:off x="182786" y="1230690"/>
            <a:ext cx="8805890" cy="1722024"/>
          </a:xfrm>
          <a:prstGeom prst="rect">
            <a:avLst/>
          </a:prstGeom>
        </p:spPr>
      </p:pic>
      <p:sp>
        <p:nvSpPr>
          <p:cNvPr id="245" name="Rectangle 3"/>
          <p:cNvSpPr txBox="1"/>
          <p:nvPr/>
        </p:nvSpPr>
        <p:spPr>
          <a:xfrm>
            <a:off x="1221112" y="5839802"/>
            <a:ext cx="293732" cy="1731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r" defTabSz="890588" rtl="0" eaLnBrk="1" fontAlgn="auto" latinLnBrk="0" hangingPunct="0">
              <a:lnSpc>
                <a:spcPct val="100000"/>
              </a:lnSpc>
              <a:spcBef>
                <a:spcPts val="0"/>
              </a:spcBef>
              <a:spcAft>
                <a:spcPts val="0"/>
              </a:spcAft>
              <a:buClrTx/>
              <a:buSzTx/>
              <a:buFontTx/>
              <a:buNone/>
              <a:tabLst/>
              <a:defRPr sz="1500" b="1">
                <a:solidFill>
                  <a:srgbClr val="72BBE8"/>
                </a:solidFill>
                <a:latin typeface="Arial Narrow"/>
                <a:ea typeface="Arial Narrow"/>
                <a:cs typeface="Arial Narrow"/>
                <a:sym typeface="Arial Narrow"/>
              </a:defRPr>
            </a:pPr>
            <a:r>
              <a:rPr kumimoji="0" sz="1125" b="1" i="0" u="none" strike="noStrike" kern="0" cap="none" spc="0" normalizeH="0" baseline="0" noProof="0">
                <a:ln>
                  <a:noFill/>
                </a:ln>
                <a:solidFill>
                  <a:srgbClr val="72BBE8"/>
                </a:solidFill>
                <a:effectLst/>
                <a:uLnTx/>
                <a:uFillTx/>
                <a:latin typeface="Arial Narrow"/>
                <a:sym typeface="Arial Narrow"/>
              </a:rPr>
              <a:t> </a:t>
            </a:r>
            <a:r>
              <a:rPr kumimoji="0" sz="1575" b="1" i="0" u="none" strike="noStrike" kern="0" cap="none" spc="0" normalizeH="0" baseline="14000" noProof="0">
                <a:ln>
                  <a:noFill/>
                </a:ln>
                <a:solidFill>
                  <a:srgbClr val="FFFFFF"/>
                </a:solidFill>
                <a:effectLst/>
                <a:uLnTx/>
                <a:uFillTx/>
                <a:latin typeface="Arial Narrow"/>
                <a:sym typeface="Arial Narrow"/>
              </a:rPr>
              <a:t>|</a:t>
            </a:r>
          </a:p>
        </p:txBody>
      </p:sp>
      <p:sp>
        <p:nvSpPr>
          <p:cNvPr id="246" name="Rectangle 6"/>
          <p:cNvSpPr txBox="1">
            <a:spLocks noGrp="1"/>
          </p:cNvSpPr>
          <p:nvPr>
            <p:ph type="title"/>
          </p:nvPr>
        </p:nvSpPr>
        <p:spPr>
          <a:prstGeom prst="rect">
            <a:avLst/>
          </a:prstGeom>
        </p:spPr>
        <p:txBody>
          <a:bodyPr lIns="0" tIns="0" rIns="0" bIns="0" anchor="ctr">
            <a:normAutofit/>
          </a:bodyPr>
          <a:lstStyle/>
          <a:p>
            <a:pPr>
              <a:defRPr sz="3200"/>
            </a:pPr>
            <a:r>
              <a:rPr lang="en-US" dirty="0" err="1">
                <a:latin typeface="Calibri" panose="020F0502020204030204" pitchFamily="34" charset="0"/>
              </a:rPr>
              <a:t>Xét</a:t>
            </a:r>
            <a:r>
              <a:rPr lang="en-US" dirty="0">
                <a:latin typeface="Calibri" panose="020F0502020204030204" pitchFamily="34" charset="0"/>
              </a:rPr>
              <a:t> </a:t>
            </a:r>
            <a:r>
              <a:rPr lang="en-US" dirty="0" err="1">
                <a:latin typeface="Calibri" panose="020F0502020204030204" pitchFamily="34" charset="0"/>
              </a:rPr>
              <a:t>nghiệm</a:t>
            </a:r>
            <a:r>
              <a:rPr lang="en-US" dirty="0">
                <a:latin typeface="Calibri" panose="020F0502020204030204" pitchFamily="34" charset="0"/>
              </a:rPr>
              <a:t> </a:t>
            </a:r>
            <a:r>
              <a:rPr lang="en-US" dirty="0" err="1">
                <a:latin typeface="Calibri" panose="020F0502020204030204" pitchFamily="34" charset="0"/>
              </a:rPr>
              <a:t>Kháng</a:t>
            </a:r>
            <a:r>
              <a:rPr lang="en-US" dirty="0">
                <a:latin typeface="Calibri" panose="020F0502020204030204" pitchFamily="34" charset="0"/>
              </a:rPr>
              <a:t> </a:t>
            </a:r>
            <a:r>
              <a:rPr lang="en-US" dirty="0" err="1">
                <a:latin typeface="Calibri" panose="020F0502020204030204" pitchFamily="34" charset="0"/>
              </a:rPr>
              <a:t>nguyên</a:t>
            </a:r>
            <a:endParaRPr dirty="0">
              <a:latin typeface="Calibri" panose="020F0502020204030204" pitchFamily="34" charset="0"/>
            </a:endParaRPr>
          </a:p>
        </p:txBody>
      </p:sp>
      <p:sp>
        <p:nvSpPr>
          <p:cNvPr id="4" name="Rectangle 3">
            <a:extLst>
              <a:ext uri="{FF2B5EF4-FFF2-40B4-BE49-F238E27FC236}">
                <a16:creationId xmlns:a16="http://schemas.microsoft.com/office/drawing/2014/main" id="{A900F3ED-6B41-4451-9876-A0B6AB39E26E}"/>
              </a:ext>
            </a:extLst>
          </p:cNvPr>
          <p:cNvSpPr/>
          <p:nvPr/>
        </p:nvSpPr>
        <p:spPr>
          <a:xfrm>
            <a:off x="-3230" y="3717031"/>
            <a:ext cx="3647083" cy="2334870"/>
          </a:xfrm>
          <a:prstGeom prst="rect">
            <a:avLst/>
          </a:prstGeom>
        </p:spPr>
        <p:txBody>
          <a:bodyPr wrap="square">
            <a:spAutoFit/>
          </a:bodyPr>
          <a:lstStyle/>
          <a:p>
            <a:pPr marL="628650" marR="0" lvl="1"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Không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có</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test PCR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hoặc</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kết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quả</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PCR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quá</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lâu</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chậm</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đáp</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ứng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nhu</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cầu</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lâm</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sàng</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628650" marR="0" lvl="1"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Trong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vòng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5-7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ngày</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sau</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khi</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khởi</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phát</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628650" marR="0" lvl="1"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Tests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có</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nhạy</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≥80% và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đặc</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hiệu</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≥97%</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628650" marR="0" lvl="1"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6" name="Rectangle 5">
            <a:extLst>
              <a:ext uri="{FF2B5EF4-FFF2-40B4-BE49-F238E27FC236}">
                <a16:creationId xmlns:a16="http://schemas.microsoft.com/office/drawing/2014/main" id="{0F81DAA7-82BB-4376-A7ED-FD68EE56B93E}"/>
              </a:ext>
            </a:extLst>
          </p:cNvPr>
          <p:cNvSpPr/>
          <p:nvPr/>
        </p:nvSpPr>
        <p:spPr>
          <a:xfrm>
            <a:off x="4158786" y="3663587"/>
            <a:ext cx="4829890" cy="2151936"/>
          </a:xfrm>
          <a:prstGeom prst="rect">
            <a:avLst/>
          </a:prstGeom>
        </p:spPr>
        <p:txBody>
          <a:bodyPr wrap="square">
            <a:spAutoFit/>
          </a:bodyPr>
          <a:lstStyle/>
          <a:p>
            <a:pPr marL="628650" marR="0" lvl="1"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Ứng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phó</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với</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những</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ổ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dịch</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nghi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ngờ</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sàng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lọc</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ng</a:t>
            </a:r>
            <a:r>
              <a:rPr kumimoji="0" lang="vi-VN"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ư</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ời</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có</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nguy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c</a:t>
            </a:r>
            <a:r>
              <a:rPr kumimoji="0" lang="vi-VN"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ơ</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nhiễm</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bệnh</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628650" marR="0" lvl="1"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Hỗ</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trợ</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điều</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tra</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ổ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dịch</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các</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môi</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tr</a:t>
            </a:r>
            <a:r>
              <a:rPr kumimoji="0" lang="vi-VN"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ư</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ờng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khép</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kín</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khi</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có</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sự</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lây</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truyền</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COVID-19 đ</a:t>
            </a:r>
            <a:r>
              <a:rPr kumimoji="0" lang="vi-VN"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ư</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ợc</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khẳng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định</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bằng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PCR</a:t>
            </a:r>
          </a:p>
          <a:p>
            <a:pPr marL="628650" marR="0" lvl="1" indent="-171450" algn="l" defTabSz="914400" rtl="0" eaLnBrk="0" fontAlgn="base" latinLnBrk="0" hangingPunct="0">
              <a:lnSpc>
                <a:spcPct val="107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XN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tại</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các</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khu</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vực</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có</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sự</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lây</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truyền</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rộng</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rãi</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để</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phát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hiện</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sớm</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và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áp</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dụng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cách</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ly</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12" name="Arrow: Right 11">
            <a:extLst>
              <a:ext uri="{FF2B5EF4-FFF2-40B4-BE49-F238E27FC236}">
                <a16:creationId xmlns:a16="http://schemas.microsoft.com/office/drawing/2014/main" id="{72345ED9-8FFB-4938-8B35-6A5B535009C7}"/>
              </a:ext>
            </a:extLst>
          </p:cNvPr>
          <p:cNvSpPr/>
          <p:nvPr/>
        </p:nvSpPr>
        <p:spPr>
          <a:xfrm>
            <a:off x="3778118" y="4508895"/>
            <a:ext cx="720080" cy="50753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B5905C22-225C-45A6-A08D-481F4F4581E9}"/>
              </a:ext>
            </a:extLst>
          </p:cNvPr>
          <p:cNvSpPr/>
          <p:nvPr/>
        </p:nvSpPr>
        <p:spPr>
          <a:xfrm>
            <a:off x="229056" y="2968985"/>
            <a:ext cx="8662542" cy="276999"/>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4"/>
              </a:rPr>
              <a:t>https://www.who.int/publications/i/item/antigen-detection-in-the-diagnosis-of-sars-cov-2infection-using-rapid-immunoassays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18" name="TextBox 17">
            <a:extLst>
              <a:ext uri="{FF2B5EF4-FFF2-40B4-BE49-F238E27FC236}">
                <a16:creationId xmlns:a16="http://schemas.microsoft.com/office/drawing/2014/main" id="{B79CAADF-AA45-4FAE-ADA0-F669002804E1}"/>
              </a:ext>
            </a:extLst>
          </p:cNvPr>
          <p:cNvSpPr txBox="1"/>
          <p:nvPr/>
        </p:nvSpPr>
        <p:spPr>
          <a:xfrm>
            <a:off x="529973" y="3397207"/>
            <a:ext cx="110479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Khi</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nào</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p:txBody>
      </p:sp>
      <p:sp>
        <p:nvSpPr>
          <p:cNvPr id="21" name="TextBox 20">
            <a:extLst>
              <a:ext uri="{FF2B5EF4-FFF2-40B4-BE49-F238E27FC236}">
                <a16:creationId xmlns:a16="http://schemas.microsoft.com/office/drawing/2014/main" id="{A8BBEAEC-584C-4598-AF85-9FD5A7ACCADA}"/>
              </a:ext>
            </a:extLst>
          </p:cNvPr>
          <p:cNvSpPr txBox="1"/>
          <p:nvPr/>
        </p:nvSpPr>
        <p:spPr>
          <a:xfrm>
            <a:off x="4644008" y="3370317"/>
            <a:ext cx="1980029"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Cho </a:t>
            </a: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mục</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đích</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gì</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p:txBody>
      </p:sp>
      <p:sp>
        <p:nvSpPr>
          <p:cNvPr id="19" name="Rectangle 18">
            <a:extLst>
              <a:ext uri="{FF2B5EF4-FFF2-40B4-BE49-F238E27FC236}">
                <a16:creationId xmlns:a16="http://schemas.microsoft.com/office/drawing/2014/main" id="{27EE6457-5D74-47A7-9D73-01305F4C0037}"/>
              </a:ext>
            </a:extLst>
          </p:cNvPr>
          <p:cNvSpPr/>
          <p:nvPr/>
        </p:nvSpPr>
        <p:spPr>
          <a:xfrm>
            <a:off x="323528" y="3356992"/>
            <a:ext cx="8568070" cy="2880320"/>
          </a:xfrm>
          <a:prstGeom prst="rect">
            <a:avLst/>
          </a:prstGeom>
          <a:noFill/>
          <a:ln>
            <a:solidFill>
              <a:schemeClr val="accent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69376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A37593A-2067-4AE7-9CEA-678C1C495F95}"/>
              </a:ext>
            </a:extLst>
          </p:cNvPr>
          <p:cNvPicPr>
            <a:picLocks noGrp="1" noChangeAspect="1"/>
          </p:cNvPicPr>
          <p:nvPr>
            <p:ph idx="1"/>
          </p:nvPr>
        </p:nvPicPr>
        <p:blipFill>
          <a:blip r:embed="rId3"/>
          <a:stretch>
            <a:fillRect/>
          </a:stretch>
        </p:blipFill>
        <p:spPr>
          <a:xfrm>
            <a:off x="3059832" y="1231828"/>
            <a:ext cx="5897552" cy="4929188"/>
          </a:xfrm>
          <a:prstGeom prst="rect">
            <a:avLst/>
          </a:prstGeom>
        </p:spPr>
      </p:pic>
      <p:sp>
        <p:nvSpPr>
          <p:cNvPr id="5" name="Rectangle 4">
            <a:extLst>
              <a:ext uri="{FF2B5EF4-FFF2-40B4-BE49-F238E27FC236}">
                <a16:creationId xmlns:a16="http://schemas.microsoft.com/office/drawing/2014/main" id="{E0F47018-E4CA-482D-9427-F66B5FCF48CC}"/>
              </a:ext>
            </a:extLst>
          </p:cNvPr>
          <p:cNvSpPr/>
          <p:nvPr/>
        </p:nvSpPr>
        <p:spPr>
          <a:xfrm>
            <a:off x="474648" y="6129584"/>
            <a:ext cx="8722136" cy="400110"/>
          </a:xfrm>
          <a:prstGeom prst="rect">
            <a:avLst/>
          </a:prstGeom>
        </p:spPr>
        <p:txBody>
          <a:bodyPr wrap="square">
            <a:sp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en-US" sz="2000" b="1" i="0" u="sng"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Tỷ</a:t>
            </a:r>
            <a:r>
              <a:rPr kumimoji="0" lang="en-US" sz="2000" b="1" i="0" u="sng"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1" i="0" u="sng"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lệ</a:t>
            </a:r>
            <a:r>
              <a:rPr kumimoji="0" lang="en-US" sz="2000" b="1" i="0" u="sng"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1" i="0" u="sng"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mắc</a:t>
            </a:r>
            <a:r>
              <a:rPr kumimoji="0" lang="en-US" sz="2000" b="1" i="0" u="sng"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1" i="0" u="sng"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bệnh</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là</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yếu</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tố</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quan</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trọng</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cần</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xem</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xét</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khi</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phiên</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giải</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kết</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0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quả</a:t>
            </a:r>
            <a:endPar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6" name="Title 1">
            <a:extLst>
              <a:ext uri="{FF2B5EF4-FFF2-40B4-BE49-F238E27FC236}">
                <a16:creationId xmlns:a16="http://schemas.microsoft.com/office/drawing/2014/main" id="{FFA1E4CA-40DB-4D53-B60F-B0C2DAE3C0D5}"/>
              </a:ext>
            </a:extLst>
          </p:cNvPr>
          <p:cNvSpPr txBox="1">
            <a:spLocks noGrp="1"/>
          </p:cNvSpPr>
          <p:nvPr>
            <p:ph type="title"/>
          </p:nvPr>
        </p:nvSpPr>
        <p:spPr>
          <a:xfrm>
            <a:off x="457200" y="231775"/>
            <a:ext cx="8229600" cy="706438"/>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600" b="1" kern="1200">
                <a:solidFill>
                  <a:schemeClr val="tx2"/>
                </a:solidFill>
                <a:latin typeface="+mj-lt"/>
                <a:ea typeface="+mj-ea"/>
                <a:cs typeface="Arial" panose="020B0604020202020204" pitchFamily="34" charset="0"/>
              </a:defRPr>
            </a:lvl1pPr>
          </a:lstStyle>
          <a:p>
            <a:pPr fontAlgn="auto">
              <a:spcAft>
                <a:spcPts val="0"/>
              </a:spcAft>
            </a:pPr>
            <a:r>
              <a:rPr lang="en-US" sz="3200" dirty="0" err="1">
                <a:latin typeface="Calibri" panose="020F0502020204030204" pitchFamily="34" charset="0"/>
                <a:cs typeface="Calibri" panose="020F0502020204030204" pitchFamily="34" charset="0"/>
              </a:rPr>
              <a:t>Xét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nghiệm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nguyên</a:t>
            </a: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5859880-9256-4242-8746-14037A57CCDE}"/>
              </a:ext>
            </a:extLst>
          </p:cNvPr>
          <p:cNvSpPr txBox="1"/>
          <p:nvPr/>
        </p:nvSpPr>
        <p:spPr>
          <a:xfrm>
            <a:off x="323528" y="2492896"/>
            <a:ext cx="2304256"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Ví</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dụ</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Cùng</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1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loại</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test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nhanh</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có</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Độ</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nhay</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80%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Độ</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đặc</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hiệu</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97%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Thực</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hiện</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trên</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10,000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người</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Tree>
    <p:extLst>
      <p:ext uri="{BB962C8B-B14F-4D97-AF65-F5344CB8AC3E}">
        <p14:creationId xmlns:p14="http://schemas.microsoft.com/office/powerpoint/2010/main" val="156060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0"/>
            <a:ext cx="8267700" cy="887896"/>
          </a:xfrm>
        </p:spPr>
        <p:txBody>
          <a:bodyPr/>
          <a:lstStyle/>
          <a:p>
            <a:r>
              <a:rPr lang="en-US" sz="3600" b="1" dirty="0">
                <a:solidFill>
                  <a:schemeClr val="bg1">
                    <a:lumMod val="95000"/>
                  </a:schemeClr>
                </a:solidFill>
              </a:rPr>
              <a:t>TỔNG QUAN</a:t>
            </a:r>
          </a:p>
        </p:txBody>
      </p:sp>
      <p:sp>
        <p:nvSpPr>
          <p:cNvPr id="3" name="Content Placeholder 2"/>
          <p:cNvSpPr>
            <a:spLocks noGrp="1"/>
          </p:cNvSpPr>
          <p:nvPr>
            <p:ph idx="1"/>
          </p:nvPr>
        </p:nvSpPr>
        <p:spPr>
          <a:xfrm>
            <a:off x="857250" y="1066800"/>
            <a:ext cx="7848600" cy="4906963"/>
          </a:xfrm>
        </p:spPr>
        <p:txBody>
          <a:bodyPr/>
          <a:lstStyle/>
          <a:p>
            <a:pPr>
              <a:lnSpc>
                <a:spcPct val="120000"/>
              </a:lnSpc>
            </a:pPr>
            <a:r>
              <a:rPr lang="en-US" dirty="0">
                <a:latin typeface="+mj-lt"/>
                <a:cs typeface="Arial" panose="020B0604020202020204" pitchFamily="34" charset="0"/>
              </a:rPr>
              <a:t> 	</a:t>
            </a:r>
            <a:r>
              <a:rPr lang="vi-VN" b="1" dirty="0">
                <a:latin typeface="+mj-lt"/>
              </a:rPr>
              <a:t>Phân họ Coronavirus </a:t>
            </a:r>
            <a:r>
              <a:rPr lang="en-US" dirty="0" err="1">
                <a:solidFill>
                  <a:schemeClr val="tx1"/>
                </a:solidFill>
                <a:latin typeface="+mj-lt"/>
              </a:rPr>
              <a:t>gồm</a:t>
            </a:r>
            <a:r>
              <a:rPr lang="en-US" dirty="0">
                <a:solidFill>
                  <a:schemeClr val="tx1"/>
                </a:solidFill>
                <a:latin typeface="+mj-lt"/>
              </a:rPr>
              <a:t> </a:t>
            </a:r>
            <a:r>
              <a:rPr lang="vi-VN" dirty="0">
                <a:solidFill>
                  <a:schemeClr val="tx1"/>
                </a:solidFill>
                <a:latin typeface="+mj-lt"/>
              </a:rPr>
              <a:t>bốn chi: Alpha, Beta</a:t>
            </a:r>
            <a:r>
              <a:rPr lang="en-US" dirty="0">
                <a:solidFill>
                  <a:schemeClr val="tx1"/>
                </a:solidFill>
                <a:latin typeface="+mj-lt"/>
              </a:rPr>
              <a:t> (</a:t>
            </a:r>
            <a:r>
              <a:rPr lang="en-US" dirty="0" err="1">
                <a:solidFill>
                  <a:schemeClr val="tx1"/>
                </a:solidFill>
                <a:latin typeface="+mj-lt"/>
              </a:rPr>
              <a:t>động</a:t>
            </a:r>
            <a:r>
              <a:rPr lang="en-US" dirty="0">
                <a:solidFill>
                  <a:schemeClr val="tx1"/>
                </a:solidFill>
                <a:latin typeface="+mj-lt"/>
              </a:rPr>
              <a:t> </a:t>
            </a:r>
            <a:r>
              <a:rPr lang="en-US" dirty="0" err="1">
                <a:solidFill>
                  <a:schemeClr val="tx1"/>
                </a:solidFill>
                <a:latin typeface="+mj-lt"/>
              </a:rPr>
              <a:t>vật</a:t>
            </a:r>
            <a:r>
              <a:rPr lang="en-US" dirty="0">
                <a:solidFill>
                  <a:schemeClr val="tx1"/>
                </a:solidFill>
                <a:latin typeface="+mj-lt"/>
              </a:rPr>
              <a:t> </a:t>
            </a:r>
            <a:r>
              <a:rPr lang="en-US" dirty="0" err="1">
                <a:solidFill>
                  <a:schemeClr val="tx1"/>
                </a:solidFill>
                <a:latin typeface="+mj-lt"/>
              </a:rPr>
              <a:t>có</a:t>
            </a:r>
            <a:r>
              <a:rPr lang="en-US" dirty="0">
                <a:solidFill>
                  <a:schemeClr val="tx1"/>
                </a:solidFill>
                <a:latin typeface="+mj-lt"/>
              </a:rPr>
              <a:t> </a:t>
            </a:r>
            <a:r>
              <a:rPr lang="en-US" dirty="0" err="1">
                <a:solidFill>
                  <a:schemeClr val="tx1"/>
                </a:solidFill>
                <a:latin typeface="+mj-lt"/>
              </a:rPr>
              <a:t>vú</a:t>
            </a:r>
            <a:r>
              <a:rPr lang="en-US" dirty="0">
                <a:solidFill>
                  <a:schemeClr val="tx1"/>
                </a:solidFill>
                <a:latin typeface="+mj-lt"/>
              </a:rPr>
              <a:t>);</a:t>
            </a:r>
            <a:r>
              <a:rPr lang="vi-VN" dirty="0">
                <a:solidFill>
                  <a:schemeClr val="tx1"/>
                </a:solidFill>
                <a:latin typeface="+mj-lt"/>
              </a:rPr>
              <a:t> Gamma và Delta Coronavirus</a:t>
            </a:r>
            <a:r>
              <a:rPr lang="en-US" dirty="0">
                <a:solidFill>
                  <a:schemeClr val="tx1"/>
                </a:solidFill>
                <a:latin typeface="+mj-lt"/>
              </a:rPr>
              <a:t> (</a:t>
            </a:r>
            <a:r>
              <a:rPr lang="en-US" dirty="0" err="1">
                <a:solidFill>
                  <a:schemeClr val="tx1"/>
                </a:solidFill>
                <a:latin typeface="+mj-lt"/>
              </a:rPr>
              <a:t>chim</a:t>
            </a:r>
            <a:r>
              <a:rPr lang="en-US" dirty="0">
                <a:solidFill>
                  <a:schemeClr val="tx1"/>
                </a:solidFill>
                <a:latin typeface="+mj-lt"/>
              </a:rPr>
              <a:t>)</a:t>
            </a:r>
            <a:r>
              <a:rPr lang="vi-VN" dirty="0">
                <a:solidFill>
                  <a:schemeClr val="tx1"/>
                </a:solidFill>
                <a:latin typeface="+mj-lt"/>
              </a:rPr>
              <a:t>. </a:t>
            </a:r>
            <a:endParaRPr lang="en-US" dirty="0">
              <a:solidFill>
                <a:schemeClr val="tx1"/>
              </a:solidFill>
              <a:latin typeface="+mj-lt"/>
            </a:endParaRPr>
          </a:p>
          <a:p>
            <a:pPr marL="12700" indent="0">
              <a:spcBef>
                <a:spcPts val="575"/>
              </a:spcBef>
              <a:buClr>
                <a:srgbClr val="5BBD4E"/>
              </a:buClr>
              <a:tabLst>
                <a:tab pos="355600" algn="l"/>
              </a:tabLst>
            </a:pPr>
            <a:r>
              <a:rPr lang="en-US" b="1" dirty="0">
                <a:solidFill>
                  <a:srgbClr val="0033CC"/>
                </a:solidFill>
                <a:latin typeface="+mj-lt"/>
                <a:cs typeface="Carlito"/>
              </a:rPr>
              <a:t>	</a:t>
            </a:r>
            <a:r>
              <a:rPr lang="vi-VN" b="1" dirty="0">
                <a:solidFill>
                  <a:srgbClr val="0033CC"/>
                </a:solidFill>
                <a:latin typeface="+mj-lt"/>
                <a:cs typeface="Carlito"/>
              </a:rPr>
              <a:t>7 </a:t>
            </a:r>
            <a:r>
              <a:rPr lang="vi-VN" b="1" spc="-125" dirty="0">
                <a:solidFill>
                  <a:srgbClr val="0033CC"/>
                </a:solidFill>
                <a:latin typeface="+mj-lt"/>
                <a:cs typeface="Arial"/>
              </a:rPr>
              <a:t>loại </a:t>
            </a:r>
            <a:r>
              <a:rPr lang="vi-VN" b="1" spc="-145" dirty="0">
                <a:solidFill>
                  <a:srgbClr val="0033CC"/>
                </a:solidFill>
                <a:latin typeface="+mj-lt"/>
                <a:cs typeface="Arial"/>
              </a:rPr>
              <a:t>lây </a:t>
            </a:r>
            <a:r>
              <a:rPr lang="vi-VN" b="1" spc="-155" dirty="0">
                <a:solidFill>
                  <a:srgbClr val="0033CC"/>
                </a:solidFill>
                <a:latin typeface="+mj-lt"/>
                <a:cs typeface="Arial"/>
              </a:rPr>
              <a:t>nhiễm </a:t>
            </a:r>
            <a:r>
              <a:rPr lang="vi-VN" b="1" spc="-5" dirty="0">
                <a:solidFill>
                  <a:srgbClr val="0033CC"/>
                </a:solidFill>
                <a:latin typeface="+mj-lt"/>
                <a:cs typeface="Carlito"/>
              </a:rPr>
              <a:t>cho </a:t>
            </a:r>
            <a:r>
              <a:rPr lang="vi-VN" b="1" spc="-190" dirty="0">
                <a:solidFill>
                  <a:srgbClr val="0033CC"/>
                </a:solidFill>
                <a:latin typeface="+mj-lt"/>
                <a:cs typeface="Arial"/>
              </a:rPr>
              <a:t>người </a:t>
            </a:r>
            <a:r>
              <a:rPr lang="vi-VN" b="1" spc="-15" dirty="0">
                <a:solidFill>
                  <a:srgbClr val="0033CC"/>
                </a:solidFill>
                <a:latin typeface="+mj-lt"/>
                <a:cs typeface="Arial"/>
              </a:rPr>
              <a:t>(</a:t>
            </a:r>
            <a:r>
              <a:rPr lang="vi-VN" b="1" spc="-15" dirty="0">
                <a:solidFill>
                  <a:srgbClr val="0033CC"/>
                </a:solidFill>
                <a:latin typeface="+mj-lt"/>
                <a:cs typeface="Carlito"/>
              </a:rPr>
              <a:t>HCoV)</a:t>
            </a:r>
            <a:r>
              <a:rPr lang="vi-VN" b="1" spc="65" dirty="0">
                <a:solidFill>
                  <a:srgbClr val="0033CC"/>
                </a:solidFill>
                <a:latin typeface="+mj-lt"/>
                <a:cs typeface="Carlito"/>
              </a:rPr>
              <a:t> </a:t>
            </a:r>
            <a:r>
              <a:rPr lang="vi-VN" dirty="0">
                <a:solidFill>
                  <a:srgbClr val="080808"/>
                </a:solidFill>
                <a:latin typeface="+mj-lt"/>
                <a:cs typeface="Carlito"/>
              </a:rPr>
              <a:t>là:</a:t>
            </a:r>
            <a:endParaRPr lang="en-US" dirty="0">
              <a:solidFill>
                <a:srgbClr val="080808"/>
              </a:solidFill>
              <a:latin typeface="+mj-lt"/>
              <a:cs typeface="Carlito"/>
            </a:endParaRPr>
          </a:p>
          <a:p>
            <a:pPr marL="12700" indent="0">
              <a:spcBef>
                <a:spcPts val="575"/>
              </a:spcBef>
              <a:buClr>
                <a:srgbClr val="5BBD4E"/>
              </a:buClr>
              <a:tabLst>
                <a:tab pos="355600" algn="l"/>
              </a:tabLst>
            </a:pPr>
            <a:r>
              <a:rPr lang="en-US" dirty="0">
                <a:solidFill>
                  <a:srgbClr val="080808"/>
                </a:solidFill>
                <a:latin typeface="+mj-lt"/>
                <a:cs typeface="Carlito"/>
              </a:rPr>
              <a:t>	229E (alpha coronavirus)</a:t>
            </a:r>
          </a:p>
          <a:p>
            <a:pPr marL="12700" indent="0">
              <a:spcBef>
                <a:spcPts val="575"/>
              </a:spcBef>
              <a:buClr>
                <a:srgbClr val="5BBD4E"/>
              </a:buClr>
              <a:tabLst>
                <a:tab pos="355600" algn="l"/>
              </a:tabLst>
            </a:pPr>
            <a:r>
              <a:rPr lang="en-US" dirty="0">
                <a:solidFill>
                  <a:srgbClr val="080808"/>
                </a:solidFill>
                <a:latin typeface="+mj-lt"/>
                <a:cs typeface="Carlito"/>
              </a:rPr>
              <a:t>	NL63 (alpha coronavirus)</a:t>
            </a:r>
          </a:p>
          <a:p>
            <a:pPr marL="12700" indent="0">
              <a:spcBef>
                <a:spcPts val="575"/>
              </a:spcBef>
              <a:buClr>
                <a:srgbClr val="5BBD4E"/>
              </a:buClr>
              <a:tabLst>
                <a:tab pos="355600" algn="l"/>
              </a:tabLst>
            </a:pPr>
            <a:r>
              <a:rPr lang="en-US" dirty="0">
                <a:solidFill>
                  <a:srgbClr val="080808"/>
                </a:solidFill>
                <a:latin typeface="+mj-lt"/>
                <a:cs typeface="Carlito"/>
              </a:rPr>
              <a:t>	OC43 (beta coronavirus)</a:t>
            </a:r>
          </a:p>
          <a:p>
            <a:pPr marL="12700" indent="0">
              <a:spcBef>
                <a:spcPts val="575"/>
              </a:spcBef>
              <a:buClr>
                <a:srgbClr val="5BBD4E"/>
              </a:buClr>
              <a:tabLst>
                <a:tab pos="355600" algn="l"/>
              </a:tabLst>
            </a:pPr>
            <a:r>
              <a:rPr lang="en-US" dirty="0">
                <a:solidFill>
                  <a:srgbClr val="080808"/>
                </a:solidFill>
                <a:latin typeface="+mj-lt"/>
                <a:cs typeface="Carlito"/>
              </a:rPr>
              <a:t>	HKU1 (beta coronavirus)</a:t>
            </a:r>
          </a:p>
          <a:p>
            <a:pPr marL="12700" indent="0">
              <a:spcBef>
                <a:spcPts val="575"/>
              </a:spcBef>
              <a:buClr>
                <a:srgbClr val="5BBD4E"/>
              </a:buClr>
              <a:tabLst>
                <a:tab pos="355600" algn="l"/>
              </a:tabLst>
            </a:pPr>
            <a:r>
              <a:rPr lang="en-US" dirty="0">
                <a:solidFill>
                  <a:srgbClr val="080808"/>
                </a:solidFill>
                <a:latin typeface="+mj-lt"/>
                <a:cs typeface="Carlito"/>
              </a:rPr>
              <a:t>	SARS-</a:t>
            </a:r>
            <a:r>
              <a:rPr lang="en-US" dirty="0" err="1">
                <a:solidFill>
                  <a:srgbClr val="080808"/>
                </a:solidFill>
                <a:latin typeface="+mj-lt"/>
                <a:cs typeface="Carlito"/>
              </a:rPr>
              <a:t>CoV</a:t>
            </a:r>
            <a:r>
              <a:rPr lang="en-US" dirty="0">
                <a:solidFill>
                  <a:srgbClr val="080808"/>
                </a:solidFill>
                <a:latin typeface="+mj-lt"/>
                <a:cs typeface="Carlito"/>
              </a:rPr>
              <a:t> - SARS, 2002 (beta coronavirus)</a:t>
            </a:r>
          </a:p>
          <a:p>
            <a:pPr marL="12700" indent="0">
              <a:spcBef>
                <a:spcPts val="575"/>
              </a:spcBef>
              <a:buClr>
                <a:srgbClr val="5BBD4E"/>
              </a:buClr>
              <a:tabLst>
                <a:tab pos="355600" algn="l"/>
              </a:tabLst>
            </a:pPr>
            <a:r>
              <a:rPr lang="en-US" dirty="0">
                <a:solidFill>
                  <a:srgbClr val="080808"/>
                </a:solidFill>
                <a:latin typeface="+mj-lt"/>
                <a:cs typeface="Carlito"/>
              </a:rPr>
              <a:t>	MERS-</a:t>
            </a:r>
            <a:r>
              <a:rPr lang="en-US" dirty="0" err="1">
                <a:solidFill>
                  <a:srgbClr val="080808"/>
                </a:solidFill>
                <a:latin typeface="+mj-lt"/>
                <a:cs typeface="Carlito"/>
              </a:rPr>
              <a:t>CoV</a:t>
            </a:r>
            <a:r>
              <a:rPr lang="en-US" dirty="0">
                <a:solidFill>
                  <a:srgbClr val="080808"/>
                </a:solidFill>
                <a:latin typeface="+mj-lt"/>
                <a:cs typeface="Carlito"/>
              </a:rPr>
              <a:t> - </a:t>
            </a:r>
            <a:r>
              <a:rPr lang="en-US" dirty="0" err="1">
                <a:solidFill>
                  <a:srgbClr val="080808"/>
                </a:solidFill>
                <a:latin typeface="+mj-lt"/>
                <a:cs typeface="Carlito"/>
              </a:rPr>
              <a:t>Hội</a:t>
            </a:r>
            <a:r>
              <a:rPr lang="en-US" dirty="0">
                <a:solidFill>
                  <a:srgbClr val="080808"/>
                </a:solidFill>
                <a:latin typeface="+mj-lt"/>
                <a:cs typeface="Carlito"/>
              </a:rPr>
              <a:t> </a:t>
            </a:r>
            <a:r>
              <a:rPr lang="en-US" dirty="0" err="1">
                <a:solidFill>
                  <a:srgbClr val="080808"/>
                </a:solidFill>
                <a:latin typeface="+mj-lt"/>
                <a:cs typeface="Carlito"/>
              </a:rPr>
              <a:t>chứng</a:t>
            </a:r>
            <a:r>
              <a:rPr lang="en-US" dirty="0">
                <a:solidFill>
                  <a:srgbClr val="080808"/>
                </a:solidFill>
                <a:latin typeface="+mj-lt"/>
                <a:cs typeface="Carlito"/>
              </a:rPr>
              <a:t> </a:t>
            </a:r>
            <a:r>
              <a:rPr lang="en-US" dirty="0" err="1">
                <a:solidFill>
                  <a:srgbClr val="080808"/>
                </a:solidFill>
                <a:latin typeface="+mj-lt"/>
                <a:cs typeface="Carlito"/>
              </a:rPr>
              <a:t>hô</a:t>
            </a:r>
            <a:r>
              <a:rPr lang="en-US" dirty="0">
                <a:solidFill>
                  <a:srgbClr val="080808"/>
                </a:solidFill>
                <a:latin typeface="+mj-lt"/>
                <a:cs typeface="Carlito"/>
              </a:rPr>
              <a:t> </a:t>
            </a:r>
            <a:r>
              <a:rPr lang="en-US" dirty="0" err="1">
                <a:solidFill>
                  <a:srgbClr val="080808"/>
                </a:solidFill>
                <a:latin typeface="+mj-lt"/>
                <a:cs typeface="Carlito"/>
              </a:rPr>
              <a:t>hấp</a:t>
            </a:r>
            <a:r>
              <a:rPr lang="en-US" dirty="0">
                <a:solidFill>
                  <a:srgbClr val="080808"/>
                </a:solidFill>
                <a:latin typeface="+mj-lt"/>
                <a:cs typeface="Carlito"/>
              </a:rPr>
              <a:t> </a:t>
            </a:r>
            <a:r>
              <a:rPr lang="en-US" dirty="0" err="1">
                <a:solidFill>
                  <a:srgbClr val="080808"/>
                </a:solidFill>
                <a:latin typeface="+mj-lt"/>
                <a:cs typeface="Carlito"/>
              </a:rPr>
              <a:t>Trung</a:t>
            </a:r>
            <a:r>
              <a:rPr lang="en-US" dirty="0">
                <a:solidFill>
                  <a:srgbClr val="080808"/>
                </a:solidFill>
                <a:latin typeface="+mj-lt"/>
                <a:cs typeface="Carlito"/>
              </a:rPr>
              <a:t> </a:t>
            </a:r>
            <a:r>
              <a:rPr lang="en-US" dirty="0" err="1">
                <a:solidFill>
                  <a:srgbClr val="080808"/>
                </a:solidFill>
                <a:latin typeface="+mj-lt"/>
                <a:cs typeface="Carlito"/>
              </a:rPr>
              <a:t>Đông</a:t>
            </a:r>
            <a:r>
              <a:rPr lang="en-US" dirty="0">
                <a:solidFill>
                  <a:srgbClr val="080808"/>
                </a:solidFill>
                <a:latin typeface="+mj-lt"/>
                <a:cs typeface="Carlito"/>
              </a:rPr>
              <a:t>, 2012    	(beta coronavirus)</a:t>
            </a:r>
          </a:p>
          <a:p>
            <a:pPr marL="12700" indent="0">
              <a:spcBef>
                <a:spcPts val="575"/>
              </a:spcBef>
              <a:buClr>
                <a:srgbClr val="5BBD4E"/>
              </a:buClr>
              <a:tabLst>
                <a:tab pos="355600" algn="l"/>
              </a:tabLst>
            </a:pPr>
            <a:r>
              <a:rPr lang="en-US" dirty="0">
                <a:solidFill>
                  <a:srgbClr val="080808"/>
                </a:solidFill>
                <a:latin typeface="+mj-lt"/>
                <a:cs typeface="Carlito"/>
              </a:rPr>
              <a:t>    </a:t>
            </a:r>
            <a:r>
              <a:rPr lang="en-US" b="1" spc="-5" dirty="0">
                <a:solidFill>
                  <a:schemeClr val="tx1"/>
                </a:solidFill>
                <a:latin typeface="+mj-lt"/>
                <a:cs typeface="Carlito"/>
              </a:rPr>
              <a:t>SARS-CoV-2,</a:t>
            </a:r>
            <a:r>
              <a:rPr lang="en-US" b="1" dirty="0">
                <a:solidFill>
                  <a:schemeClr val="tx1"/>
                </a:solidFill>
                <a:latin typeface="+mj-lt"/>
                <a:cs typeface="Times New Roman"/>
              </a:rPr>
              <a:t> </a:t>
            </a:r>
            <a:r>
              <a:rPr lang="en-US" b="1" spc="-5" dirty="0">
                <a:solidFill>
                  <a:schemeClr val="tx1"/>
                </a:solidFill>
                <a:latin typeface="+mj-lt"/>
                <a:cs typeface="Carlito"/>
              </a:rPr>
              <a:t>COVID-19,</a:t>
            </a:r>
            <a:r>
              <a:rPr lang="en-US" b="1" spc="-55" dirty="0">
                <a:solidFill>
                  <a:schemeClr val="tx1"/>
                </a:solidFill>
                <a:latin typeface="+mj-lt"/>
                <a:cs typeface="Carlito"/>
              </a:rPr>
              <a:t> </a:t>
            </a:r>
            <a:r>
              <a:rPr lang="en-US" b="1" spc="-5" dirty="0">
                <a:solidFill>
                  <a:schemeClr val="tx1"/>
                </a:solidFill>
                <a:latin typeface="+mj-lt"/>
                <a:cs typeface="Carlito"/>
              </a:rPr>
              <a:t>2019 </a:t>
            </a:r>
            <a:r>
              <a:rPr lang="en-US" dirty="0">
                <a:solidFill>
                  <a:srgbClr val="080808"/>
                </a:solidFill>
                <a:latin typeface="+mj-lt"/>
                <a:cs typeface="Carlito"/>
              </a:rPr>
              <a:t>(beta coronavirus)</a:t>
            </a:r>
          </a:p>
          <a:p>
            <a:pPr marL="12700" indent="0">
              <a:spcBef>
                <a:spcPts val="575"/>
              </a:spcBef>
              <a:buClr>
                <a:srgbClr val="5BBD4E"/>
              </a:buClr>
              <a:tabLst>
                <a:tab pos="355600" algn="l"/>
              </a:tabLst>
            </a:pPr>
            <a:endParaRPr lang="en-US" b="1" dirty="0">
              <a:solidFill>
                <a:schemeClr val="tx1"/>
              </a:solidFill>
              <a:latin typeface="+mj-lt"/>
              <a:cs typeface="Carlito"/>
            </a:endParaRPr>
          </a:p>
          <a:p>
            <a:pPr marL="12700" indent="0">
              <a:spcBef>
                <a:spcPts val="575"/>
              </a:spcBef>
              <a:buClr>
                <a:srgbClr val="5BBD4E"/>
              </a:buClr>
              <a:tabLst>
                <a:tab pos="355600" algn="l"/>
              </a:tabLst>
            </a:pPr>
            <a:endParaRPr lang="en-US" dirty="0">
              <a:solidFill>
                <a:srgbClr val="080808"/>
              </a:solidFill>
              <a:latin typeface="+mj-lt"/>
              <a:cs typeface="Carlito"/>
            </a:endParaRPr>
          </a:p>
          <a:p>
            <a:pPr marL="12700" indent="0">
              <a:spcBef>
                <a:spcPts val="575"/>
              </a:spcBef>
              <a:buClr>
                <a:srgbClr val="5BBD4E"/>
              </a:buClr>
              <a:tabLst>
                <a:tab pos="355600" algn="l"/>
              </a:tabLst>
            </a:pPr>
            <a:endParaRPr lang="en-US" dirty="0">
              <a:solidFill>
                <a:srgbClr val="080808"/>
              </a:solidFill>
              <a:latin typeface="+mj-lt"/>
              <a:cs typeface="Carlito"/>
            </a:endParaRPr>
          </a:p>
          <a:p>
            <a:pPr marL="12700" indent="0">
              <a:spcBef>
                <a:spcPts val="575"/>
              </a:spcBef>
              <a:buClr>
                <a:srgbClr val="5BBD4E"/>
              </a:buClr>
              <a:tabLst>
                <a:tab pos="355600" algn="l"/>
              </a:tabLst>
            </a:pPr>
            <a:endParaRPr lang="vi-VN" dirty="0">
              <a:latin typeface="+mj-lt"/>
              <a:cs typeface="Carlito"/>
            </a:endParaRPr>
          </a:p>
          <a:p>
            <a:pPr>
              <a:lnSpc>
                <a:spcPct val="120000"/>
              </a:lnSpc>
            </a:pPr>
            <a:endParaRPr lang="en-US" dirty="0">
              <a:latin typeface="+mj-lt"/>
            </a:endParaRPr>
          </a:p>
          <a:p>
            <a:endParaRPr lang="en-US" dirty="0">
              <a:latin typeface="+mj-lt"/>
            </a:endParaRPr>
          </a:p>
        </p:txBody>
      </p:sp>
    </p:spTree>
    <p:extLst>
      <p:ext uri="{BB962C8B-B14F-4D97-AF65-F5344CB8AC3E}">
        <p14:creationId xmlns:p14="http://schemas.microsoft.com/office/powerpoint/2010/main" val="696538869"/>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a:xfrm>
            <a:off x="317144" y="212621"/>
            <a:ext cx="8509712" cy="707111"/>
          </a:xfrm>
        </p:spPr>
        <p:txBody>
          <a:bodyPr>
            <a:normAutofit/>
          </a:bodyPr>
          <a:lstStyle/>
          <a:p>
            <a:r>
              <a:rPr lang="en-US" sz="2800" dirty="0"/>
              <a:t>Khi </a:t>
            </a:r>
            <a:r>
              <a:rPr lang="en-US" sz="2800" dirty="0" err="1"/>
              <a:t>nào</a:t>
            </a:r>
            <a:r>
              <a:rPr lang="en-US" sz="2800" dirty="0"/>
              <a:t> </a:t>
            </a:r>
            <a:r>
              <a:rPr lang="en-US" sz="2800" dirty="0" err="1"/>
              <a:t>thì</a:t>
            </a:r>
            <a:r>
              <a:rPr lang="en-US" sz="2800" dirty="0"/>
              <a:t> </a:t>
            </a:r>
            <a:r>
              <a:rPr lang="en-US" sz="2800" dirty="0" err="1"/>
              <a:t>phát</a:t>
            </a:r>
            <a:r>
              <a:rPr lang="en-US" sz="2800" dirty="0"/>
              <a:t> </a:t>
            </a:r>
            <a:r>
              <a:rPr lang="en-US" sz="2800" dirty="0" err="1"/>
              <a:t>hiện</a:t>
            </a:r>
            <a:r>
              <a:rPr lang="en-US" sz="2800" dirty="0"/>
              <a:t> </a:t>
            </a:r>
            <a:r>
              <a:rPr lang="en-US" sz="2800" dirty="0" err="1"/>
              <a:t>được</a:t>
            </a:r>
            <a:r>
              <a:rPr lang="en-US" sz="2800" dirty="0"/>
              <a:t> </a:t>
            </a:r>
            <a:r>
              <a:rPr lang="en-US" sz="2800" dirty="0" err="1"/>
              <a:t>kháng</a:t>
            </a:r>
            <a:r>
              <a:rPr lang="en-US" sz="2800" dirty="0"/>
              <a:t> </a:t>
            </a:r>
            <a:r>
              <a:rPr lang="en-US" sz="2800" dirty="0" err="1"/>
              <a:t>nguyên</a:t>
            </a:r>
            <a:r>
              <a:rPr lang="en-US" sz="2800" dirty="0"/>
              <a:t> SARS-CoV-2? </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a:xfrm>
            <a:off x="11353799" y="6311900"/>
            <a:ext cx="510252" cy="575037"/>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D34DE6-22C6-0E40-B20E-F2D718CBADB2}"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sz="75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2" name="Straight Arrow Connector 11">
            <a:extLst>
              <a:ext uri="{FF2B5EF4-FFF2-40B4-BE49-F238E27FC236}">
                <a16:creationId xmlns:a16="http://schemas.microsoft.com/office/drawing/2014/main" id="{1ACBAB1B-344F-A44F-9F74-83EBA1CE7354}"/>
              </a:ext>
            </a:extLst>
          </p:cNvPr>
          <p:cNvCxnSpPr>
            <a:cxnSpLocks/>
          </p:cNvCxnSpPr>
          <p:nvPr/>
        </p:nvCxnSpPr>
        <p:spPr>
          <a:xfrm>
            <a:off x="722484" y="5144795"/>
            <a:ext cx="7342533"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A941F9-A0DE-2245-895C-97BDBA4C9DD9}"/>
              </a:ext>
            </a:extLst>
          </p:cNvPr>
          <p:cNvSpPr txBox="1"/>
          <p:nvPr/>
        </p:nvSpPr>
        <p:spPr>
          <a:xfrm>
            <a:off x="3994942" y="5177744"/>
            <a:ext cx="135669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Time (days)</a:t>
            </a:r>
          </a:p>
        </p:txBody>
      </p:sp>
      <p:sp>
        <p:nvSpPr>
          <p:cNvPr id="14" name="Freeform: Shape 11">
            <a:extLst>
              <a:ext uri="{FF2B5EF4-FFF2-40B4-BE49-F238E27FC236}">
                <a16:creationId xmlns:a16="http://schemas.microsoft.com/office/drawing/2014/main" id="{CB9DAB35-764D-F041-936C-2261607D3DD3}"/>
              </a:ext>
            </a:extLst>
          </p:cNvPr>
          <p:cNvSpPr/>
          <p:nvPr/>
        </p:nvSpPr>
        <p:spPr>
          <a:xfrm>
            <a:off x="1080294" y="2442016"/>
            <a:ext cx="5572106" cy="2735264"/>
          </a:xfrm>
          <a:custGeom>
            <a:avLst/>
            <a:gdLst>
              <a:gd name="connsiteX0" fmla="*/ 0 w 7429475"/>
              <a:gd name="connsiteY0" fmla="*/ 3593766 h 3647019"/>
              <a:gd name="connsiteX1" fmla="*/ 874643 w 7429475"/>
              <a:gd name="connsiteY1" fmla="*/ 333731 h 3647019"/>
              <a:gd name="connsiteX2" fmla="*/ 1639956 w 7429475"/>
              <a:gd name="connsiteY2" fmla="*/ 264157 h 3647019"/>
              <a:gd name="connsiteX3" fmla="*/ 3101008 w 7429475"/>
              <a:gd name="connsiteY3" fmla="*/ 1725209 h 3647019"/>
              <a:gd name="connsiteX4" fmla="*/ 4919869 w 7429475"/>
              <a:gd name="connsiteY4" fmla="*/ 2739000 h 3647019"/>
              <a:gd name="connsiteX5" fmla="*/ 7285382 w 7429475"/>
              <a:gd name="connsiteY5" fmla="*/ 3593766 h 3647019"/>
              <a:gd name="connsiteX6" fmla="*/ 6967330 w 7429475"/>
              <a:gd name="connsiteY6" fmla="*/ 3484435 h 364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475" h="3647019">
                <a:moveTo>
                  <a:pt x="0" y="3593766"/>
                </a:moveTo>
                <a:cubicBezTo>
                  <a:pt x="300658" y="2241216"/>
                  <a:pt x="601317" y="888666"/>
                  <a:pt x="874643" y="333731"/>
                </a:cubicBezTo>
                <a:cubicBezTo>
                  <a:pt x="1147969" y="-221204"/>
                  <a:pt x="1268895" y="32244"/>
                  <a:pt x="1639956" y="264157"/>
                </a:cubicBezTo>
                <a:cubicBezTo>
                  <a:pt x="2011017" y="496070"/>
                  <a:pt x="2554356" y="1312735"/>
                  <a:pt x="3101008" y="1725209"/>
                </a:cubicBezTo>
                <a:cubicBezTo>
                  <a:pt x="3647660" y="2137683"/>
                  <a:pt x="4222473" y="2427574"/>
                  <a:pt x="4919869" y="2739000"/>
                </a:cubicBezTo>
                <a:cubicBezTo>
                  <a:pt x="5617265" y="3050426"/>
                  <a:pt x="6944139" y="3469527"/>
                  <a:pt x="7285382" y="3593766"/>
                </a:cubicBezTo>
                <a:cubicBezTo>
                  <a:pt x="7626625" y="3718005"/>
                  <a:pt x="7296977" y="3601220"/>
                  <a:pt x="6967330" y="3484435"/>
                </a:cubicBezTo>
              </a:path>
            </a:pathLst>
          </a:cu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Arrow: Right 9">
            <a:extLst>
              <a:ext uri="{FF2B5EF4-FFF2-40B4-BE49-F238E27FC236}">
                <a16:creationId xmlns:a16="http://schemas.microsoft.com/office/drawing/2014/main" id="{54CDD373-D858-9E4C-A9D3-447C949A7890}"/>
              </a:ext>
            </a:extLst>
          </p:cNvPr>
          <p:cNvSpPr/>
          <p:nvPr/>
        </p:nvSpPr>
        <p:spPr>
          <a:xfrm rot="5400000">
            <a:off x="416856" y="3670967"/>
            <a:ext cx="2698478" cy="104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BC601583-441B-A640-81C1-5A71A0F1C08E}"/>
              </a:ext>
            </a:extLst>
          </p:cNvPr>
          <p:cNvSpPr txBox="1"/>
          <p:nvPr/>
        </p:nvSpPr>
        <p:spPr>
          <a:xfrm>
            <a:off x="1181406" y="1999481"/>
            <a:ext cx="221785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Triệu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chứng</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xuất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hiện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7" name="TextBox 16">
            <a:extLst>
              <a:ext uri="{FF2B5EF4-FFF2-40B4-BE49-F238E27FC236}">
                <a16:creationId xmlns:a16="http://schemas.microsoft.com/office/drawing/2014/main" id="{A40795AF-357D-D144-80E6-70BF1EA8F455}"/>
              </a:ext>
            </a:extLst>
          </p:cNvPr>
          <p:cNvSpPr txBox="1"/>
          <p:nvPr/>
        </p:nvSpPr>
        <p:spPr>
          <a:xfrm>
            <a:off x="2470535" y="5152558"/>
            <a:ext cx="201267"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a:t>
            </a:r>
          </a:p>
        </p:txBody>
      </p:sp>
      <p:sp>
        <p:nvSpPr>
          <p:cNvPr id="18" name="TextBox 17">
            <a:extLst>
              <a:ext uri="{FF2B5EF4-FFF2-40B4-BE49-F238E27FC236}">
                <a16:creationId xmlns:a16="http://schemas.microsoft.com/office/drawing/2014/main" id="{F2071DE8-4EEB-E741-B661-DE3E1B1F2573}"/>
              </a:ext>
            </a:extLst>
          </p:cNvPr>
          <p:cNvSpPr txBox="1"/>
          <p:nvPr/>
        </p:nvSpPr>
        <p:spPr>
          <a:xfrm>
            <a:off x="2096570" y="5165322"/>
            <a:ext cx="201267"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a:t>
            </a:r>
          </a:p>
        </p:txBody>
      </p:sp>
      <p:sp>
        <p:nvSpPr>
          <p:cNvPr id="19" name="TextBox 18">
            <a:extLst>
              <a:ext uri="{FF2B5EF4-FFF2-40B4-BE49-F238E27FC236}">
                <a16:creationId xmlns:a16="http://schemas.microsoft.com/office/drawing/2014/main" id="{08BF78D1-DAF9-7643-B311-0BD2C6E1817F}"/>
              </a:ext>
            </a:extLst>
          </p:cNvPr>
          <p:cNvSpPr txBox="1"/>
          <p:nvPr/>
        </p:nvSpPr>
        <p:spPr>
          <a:xfrm>
            <a:off x="1644334" y="5167808"/>
            <a:ext cx="201267"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0</a:t>
            </a:r>
          </a:p>
        </p:txBody>
      </p:sp>
      <p:sp>
        <p:nvSpPr>
          <p:cNvPr id="20" name="TextBox 19">
            <a:extLst>
              <a:ext uri="{FF2B5EF4-FFF2-40B4-BE49-F238E27FC236}">
                <a16:creationId xmlns:a16="http://schemas.microsoft.com/office/drawing/2014/main" id="{A79ECE63-1AA3-1742-8061-8826C7A84732}"/>
              </a:ext>
            </a:extLst>
          </p:cNvPr>
          <p:cNvSpPr txBox="1"/>
          <p:nvPr/>
        </p:nvSpPr>
        <p:spPr>
          <a:xfrm>
            <a:off x="980904" y="5160354"/>
            <a:ext cx="345366"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a:t>
            </a:r>
          </a:p>
        </p:txBody>
      </p:sp>
      <p:sp>
        <p:nvSpPr>
          <p:cNvPr id="21" name="TextBox 20">
            <a:extLst>
              <a:ext uri="{FF2B5EF4-FFF2-40B4-BE49-F238E27FC236}">
                <a16:creationId xmlns:a16="http://schemas.microsoft.com/office/drawing/2014/main" id="{63078652-096A-124D-A362-863DB0F3772B}"/>
              </a:ext>
            </a:extLst>
          </p:cNvPr>
          <p:cNvSpPr txBox="1"/>
          <p:nvPr/>
        </p:nvSpPr>
        <p:spPr>
          <a:xfrm>
            <a:off x="2875547" y="5162498"/>
            <a:ext cx="201267"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6</a:t>
            </a:r>
          </a:p>
        </p:txBody>
      </p:sp>
      <p:sp>
        <p:nvSpPr>
          <p:cNvPr id="22" name="TextBox 21">
            <a:extLst>
              <a:ext uri="{FF2B5EF4-FFF2-40B4-BE49-F238E27FC236}">
                <a16:creationId xmlns:a16="http://schemas.microsoft.com/office/drawing/2014/main" id="{AEB7F116-131B-BC4A-A926-F88AAC86061A}"/>
              </a:ext>
            </a:extLst>
          </p:cNvPr>
          <p:cNvSpPr txBox="1"/>
          <p:nvPr/>
        </p:nvSpPr>
        <p:spPr>
          <a:xfrm>
            <a:off x="6523203" y="5164985"/>
            <a:ext cx="44726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20</a:t>
            </a:r>
          </a:p>
        </p:txBody>
      </p:sp>
      <p:cxnSp>
        <p:nvCxnSpPr>
          <p:cNvPr id="23" name="Straight Connector 22">
            <a:extLst>
              <a:ext uri="{FF2B5EF4-FFF2-40B4-BE49-F238E27FC236}">
                <a16:creationId xmlns:a16="http://schemas.microsoft.com/office/drawing/2014/main" id="{E75C5DBC-9EA9-9645-98FA-3AF024588F5F}"/>
              </a:ext>
            </a:extLst>
          </p:cNvPr>
          <p:cNvCxnSpPr/>
          <p:nvPr/>
        </p:nvCxnSpPr>
        <p:spPr>
          <a:xfrm>
            <a:off x="722484" y="3355751"/>
            <a:ext cx="5800719"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3A23E1D-14BB-AF45-9008-7485B01F3BC3}"/>
              </a:ext>
            </a:extLst>
          </p:cNvPr>
          <p:cNvSpPr txBox="1"/>
          <p:nvPr/>
        </p:nvSpPr>
        <p:spPr>
          <a:xfrm>
            <a:off x="5275281" y="2995593"/>
            <a:ext cx="3656257"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Ngưỡng</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phát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hiện</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bằng</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xn</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nhanh</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KN</a:t>
            </a:r>
          </a:p>
        </p:txBody>
      </p:sp>
      <p:sp>
        <p:nvSpPr>
          <p:cNvPr id="25" name="TextBox 24">
            <a:extLst>
              <a:ext uri="{FF2B5EF4-FFF2-40B4-BE49-F238E27FC236}">
                <a16:creationId xmlns:a16="http://schemas.microsoft.com/office/drawing/2014/main" id="{42204F74-FB1F-4947-BBD2-0BCA36255630}"/>
              </a:ext>
            </a:extLst>
          </p:cNvPr>
          <p:cNvSpPr txBox="1"/>
          <p:nvPr/>
        </p:nvSpPr>
        <p:spPr>
          <a:xfrm>
            <a:off x="5803236" y="4241539"/>
            <a:ext cx="282910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Ngưỡng</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phát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hiện</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bằng</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PCR</a:t>
            </a:r>
          </a:p>
        </p:txBody>
      </p:sp>
      <p:cxnSp>
        <p:nvCxnSpPr>
          <p:cNvPr id="26" name="Straight Connector 25">
            <a:extLst>
              <a:ext uri="{FF2B5EF4-FFF2-40B4-BE49-F238E27FC236}">
                <a16:creationId xmlns:a16="http://schemas.microsoft.com/office/drawing/2014/main" id="{E4120DE5-02FF-4D49-AC03-B389373865AB}"/>
              </a:ext>
            </a:extLst>
          </p:cNvPr>
          <p:cNvCxnSpPr/>
          <p:nvPr/>
        </p:nvCxnSpPr>
        <p:spPr>
          <a:xfrm>
            <a:off x="717516" y="4588202"/>
            <a:ext cx="5800719"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B19E1E5-4387-ED4B-9333-264FE560544C}"/>
              </a:ext>
            </a:extLst>
          </p:cNvPr>
          <p:cNvSpPr txBox="1"/>
          <p:nvPr/>
        </p:nvSpPr>
        <p:spPr>
          <a:xfrm>
            <a:off x="380739" y="3860754"/>
            <a:ext cx="1008294"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Tải</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lượng</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vi </a:t>
            </a:r>
            <a:r>
              <a:rPr kumimoji="0" lang="en-US" sz="18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rút</a:t>
            </a:r>
            <a:r>
              <a:rPr kumimoji="0" lang="en-US"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p>
        </p:txBody>
      </p:sp>
      <p:cxnSp>
        <p:nvCxnSpPr>
          <p:cNvPr id="28" name="Straight Connector 27">
            <a:extLst>
              <a:ext uri="{FF2B5EF4-FFF2-40B4-BE49-F238E27FC236}">
                <a16:creationId xmlns:a16="http://schemas.microsoft.com/office/drawing/2014/main" id="{DF1DF1F8-FF14-E141-84FF-81596B7CC3EF}"/>
              </a:ext>
            </a:extLst>
          </p:cNvPr>
          <p:cNvCxnSpPr/>
          <p:nvPr/>
        </p:nvCxnSpPr>
        <p:spPr>
          <a:xfrm flipH="1">
            <a:off x="2297838" y="2758496"/>
            <a:ext cx="172697" cy="59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26854B3-D9BF-F145-BF43-C30A32C44284}"/>
              </a:ext>
            </a:extLst>
          </p:cNvPr>
          <p:cNvCxnSpPr>
            <a:cxnSpLocks/>
          </p:cNvCxnSpPr>
          <p:nvPr/>
        </p:nvCxnSpPr>
        <p:spPr>
          <a:xfrm flipH="1">
            <a:off x="2460289" y="2872795"/>
            <a:ext cx="124547" cy="482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3B3CA93-7AF4-A34F-B149-A11B083F29B5}"/>
              </a:ext>
            </a:extLst>
          </p:cNvPr>
          <p:cNvCxnSpPr>
            <a:cxnSpLocks/>
          </p:cNvCxnSpPr>
          <p:nvPr/>
        </p:nvCxnSpPr>
        <p:spPr>
          <a:xfrm flipH="1">
            <a:off x="2611235" y="2987095"/>
            <a:ext cx="87901" cy="3844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8F091E-2CF4-C748-A7C2-21466FFB7B31}"/>
              </a:ext>
            </a:extLst>
          </p:cNvPr>
          <p:cNvCxnSpPr>
            <a:cxnSpLocks/>
          </p:cNvCxnSpPr>
          <p:nvPr/>
        </p:nvCxnSpPr>
        <p:spPr>
          <a:xfrm flipH="1">
            <a:off x="2755037" y="3101395"/>
            <a:ext cx="58398" cy="253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70679B-952E-114C-A58E-59E0037B8541}"/>
              </a:ext>
            </a:extLst>
          </p:cNvPr>
          <p:cNvCxnSpPr>
            <a:cxnSpLocks/>
          </p:cNvCxnSpPr>
          <p:nvPr/>
        </p:nvCxnSpPr>
        <p:spPr>
          <a:xfrm flipH="1">
            <a:off x="2909421" y="3288397"/>
            <a:ext cx="33211" cy="66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47CA5F8-FCB6-124D-A7B2-06388F39DC43}"/>
              </a:ext>
            </a:extLst>
          </p:cNvPr>
          <p:cNvCxnSpPr/>
          <p:nvPr/>
        </p:nvCxnSpPr>
        <p:spPr>
          <a:xfrm flipH="1">
            <a:off x="1541848" y="2774274"/>
            <a:ext cx="172697" cy="5972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76B8C0A-CD8A-8541-A69E-779E420E91F2}"/>
              </a:ext>
            </a:extLst>
          </p:cNvPr>
          <p:cNvCxnSpPr>
            <a:cxnSpLocks/>
          </p:cNvCxnSpPr>
          <p:nvPr/>
        </p:nvCxnSpPr>
        <p:spPr>
          <a:xfrm flipH="1">
            <a:off x="1663606" y="2444382"/>
            <a:ext cx="278903" cy="910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229A55C-F2A8-484F-B484-6FB7E9B2FFB4}"/>
              </a:ext>
            </a:extLst>
          </p:cNvPr>
          <p:cNvCxnSpPr>
            <a:cxnSpLocks/>
          </p:cNvCxnSpPr>
          <p:nvPr/>
        </p:nvCxnSpPr>
        <p:spPr>
          <a:xfrm flipH="1">
            <a:off x="1844674" y="2502916"/>
            <a:ext cx="248174" cy="845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4F74DC0-56BD-6743-8583-C266AA9A5BF4}"/>
              </a:ext>
            </a:extLst>
          </p:cNvPr>
          <p:cNvCxnSpPr>
            <a:cxnSpLocks/>
          </p:cNvCxnSpPr>
          <p:nvPr/>
        </p:nvCxnSpPr>
        <p:spPr>
          <a:xfrm flipH="1">
            <a:off x="1999658" y="2590977"/>
            <a:ext cx="229848" cy="7853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C278F81-FAE1-BE42-85CA-0BBF14A1FE0E}"/>
              </a:ext>
            </a:extLst>
          </p:cNvPr>
          <p:cNvCxnSpPr>
            <a:cxnSpLocks/>
          </p:cNvCxnSpPr>
          <p:nvPr/>
        </p:nvCxnSpPr>
        <p:spPr>
          <a:xfrm flipH="1">
            <a:off x="2143157" y="2669952"/>
            <a:ext cx="200649" cy="706326"/>
          </a:xfrm>
          <a:prstGeom prst="line">
            <a:avLst/>
          </a:prstGeom>
        </p:spPr>
        <p:style>
          <a:lnRef idx="1">
            <a:schemeClr val="accent1"/>
          </a:lnRef>
          <a:fillRef idx="0">
            <a:schemeClr val="accent1"/>
          </a:fillRef>
          <a:effectRef idx="0">
            <a:schemeClr val="accent1"/>
          </a:effectRef>
          <a:fontRef idx="minor">
            <a:schemeClr val="tx1"/>
          </a:fontRef>
        </p:style>
      </p:cxnSp>
      <p:sp>
        <p:nvSpPr>
          <p:cNvPr id="38" name="Arrow: Curved Right 42">
            <a:extLst>
              <a:ext uri="{FF2B5EF4-FFF2-40B4-BE49-F238E27FC236}">
                <a16:creationId xmlns:a16="http://schemas.microsoft.com/office/drawing/2014/main" id="{5DB75CFC-2D33-2740-B56D-D0D3D9F9BC18}"/>
              </a:ext>
            </a:extLst>
          </p:cNvPr>
          <p:cNvSpPr/>
          <p:nvPr/>
        </p:nvSpPr>
        <p:spPr>
          <a:xfrm rot="4492283">
            <a:off x="2441028" y="2195254"/>
            <a:ext cx="143803" cy="3844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6CA68781-886D-4445-A7B8-8E07F6B2B0E6}"/>
              </a:ext>
            </a:extLst>
          </p:cNvPr>
          <p:cNvSpPr txBox="1"/>
          <p:nvPr/>
        </p:nvSpPr>
        <p:spPr>
          <a:xfrm>
            <a:off x="2668067" y="2248971"/>
            <a:ext cx="2808808"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Lây</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nhiềm</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hầu</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hết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trong</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nhóm</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này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cxnSp>
        <p:nvCxnSpPr>
          <p:cNvPr id="40" name="Straight Connector 39">
            <a:extLst>
              <a:ext uri="{FF2B5EF4-FFF2-40B4-BE49-F238E27FC236}">
                <a16:creationId xmlns:a16="http://schemas.microsoft.com/office/drawing/2014/main" id="{EC052564-F273-BA48-9AEA-6A367B18B726}"/>
              </a:ext>
            </a:extLst>
          </p:cNvPr>
          <p:cNvCxnSpPr/>
          <p:nvPr/>
        </p:nvCxnSpPr>
        <p:spPr>
          <a:xfrm>
            <a:off x="728043" y="3809648"/>
            <a:ext cx="5800719"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FD3244D-45C0-6246-AC10-2B3E4F0CB0B7}"/>
              </a:ext>
            </a:extLst>
          </p:cNvPr>
          <p:cNvSpPr txBox="1"/>
          <p:nvPr/>
        </p:nvSpPr>
        <p:spPr>
          <a:xfrm>
            <a:off x="5183392" y="3476779"/>
            <a:ext cx="3824252"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Ngưỡng</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phát</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hiện</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trong</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nuôi</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cấy</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vi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rút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ooter Placeholder 3">
            <a:extLst>
              <a:ext uri="{FF2B5EF4-FFF2-40B4-BE49-F238E27FC236}">
                <a16:creationId xmlns:a16="http://schemas.microsoft.com/office/drawing/2014/main" id="{107A5AAC-33AE-46C9-8F0C-57798F3D855F}"/>
              </a:ext>
            </a:extLst>
          </p:cNvPr>
          <p:cNvSpPr>
            <a:spLocks noGrp="1"/>
          </p:cNvSpPr>
          <p:nvPr>
            <p:ph type="ftr" sz="quarter" idx="11"/>
          </p:nvPr>
        </p:nvSpPr>
        <p:spPr>
          <a:xfrm>
            <a:off x="838200" y="6356350"/>
            <a:ext cx="7315200" cy="501650"/>
          </a:xfrm>
          <a:prstGeom prst="rect">
            <a:avLst/>
          </a:prstGeom>
        </p:spPr>
        <p:txBody>
          <a:bodyPr vert="horz" lIns="0" tIns="0" rIns="0" bIns="0" rtlCol="0" anchor="ctr"/>
          <a:lstStyle>
            <a:defPPr>
              <a:defRPr lang="en-US"/>
            </a:defPPr>
            <a:lvl1pPr marL="0" algn="l" defTabSz="914400" rtl="0" eaLnBrk="1" latinLnBrk="0" hangingPunct="1">
              <a:defRPr sz="1000" b="1" i="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Calibri"/>
                <a:ea typeface="+mn-ea"/>
                <a:cs typeface="+mn-cs"/>
              </a:rPr>
              <a:t>Conference     |     Presentation title</a:t>
            </a:r>
            <a:endParaRPr kumimoji="0" lang="en-GB" sz="10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82433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AE25D0-C1C1-4144-8B34-2E6177727968}"/>
              </a:ext>
            </a:extLst>
          </p:cNvPr>
          <p:cNvPicPr>
            <a:picLocks noChangeAspect="1"/>
          </p:cNvPicPr>
          <p:nvPr/>
        </p:nvPicPr>
        <p:blipFill>
          <a:blip r:embed="rId2"/>
          <a:stretch>
            <a:fillRect/>
          </a:stretch>
        </p:blipFill>
        <p:spPr>
          <a:xfrm>
            <a:off x="4458197" y="2770388"/>
            <a:ext cx="4439842" cy="2481960"/>
          </a:xfrm>
          <a:prstGeom prst="rect">
            <a:avLst/>
          </a:prstGeom>
        </p:spPr>
      </p:pic>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a:xfrm>
            <a:off x="628649" y="1243742"/>
            <a:ext cx="7981951" cy="4053765"/>
          </a:xfrm>
        </p:spPr>
        <p:txBody>
          <a:bodyPr vert="horz" lIns="68580" tIns="34290" rIns="68580" bIns="34290" rtlCol="0" anchor="t">
            <a:normAutofit/>
          </a:bodyPr>
          <a:lstStyle/>
          <a:p>
            <a:r>
              <a:rPr lang="en-US" sz="1600" dirty="0"/>
              <a:t>XN KN </a:t>
            </a:r>
            <a:r>
              <a:rPr lang="vi-VN" sz="1600" dirty="0">
                <a:latin typeface="Calibri" panose="020F0502020204030204" pitchFamily="34" charset="0"/>
              </a:rPr>
              <a:t>SARS-CoV-2 phải đáp ứng các yêu cầu </a:t>
            </a:r>
            <a:r>
              <a:rPr lang="en-US" sz="1600" dirty="0" err="1"/>
              <a:t>hiệu</a:t>
            </a:r>
            <a:r>
              <a:rPr lang="en-US" sz="1600" dirty="0"/>
              <a:t> </a:t>
            </a:r>
            <a:r>
              <a:rPr lang="en-US" sz="1600" dirty="0" err="1"/>
              <a:t>năng</a:t>
            </a:r>
            <a:r>
              <a:rPr lang="en-US" sz="1600" dirty="0"/>
              <a:t> </a:t>
            </a:r>
            <a:r>
              <a:rPr lang="vi-VN" sz="1600" dirty="0">
                <a:latin typeface="Calibri" panose="020F0502020204030204" pitchFamily="34" charset="0"/>
              </a:rPr>
              <a:t>tối thiểu là độ nhạy ≥80% và độ đặc hiệu ≥97% so với xét nghiệm phân tử NAAT (xét nghiệm khuếch đại axit nucleic) đã được phê duyệt.</a:t>
            </a:r>
            <a:endParaRPr lang="en-US" sz="1600" dirty="0"/>
          </a:p>
          <a:p>
            <a:r>
              <a:rPr lang="vi-VN" sz="1600" dirty="0">
                <a:latin typeface="Calibri" panose="020F0502020204030204" pitchFamily="34" charset="0"/>
              </a:rPr>
              <a:t>Vì </a:t>
            </a:r>
            <a:r>
              <a:rPr lang="en-US" sz="1600" dirty="0"/>
              <a:t>XN </a:t>
            </a:r>
            <a:r>
              <a:rPr lang="en-US" sz="1600" dirty="0" err="1"/>
              <a:t>nhanh</a:t>
            </a:r>
            <a:r>
              <a:rPr lang="vi-VN" sz="1600" dirty="0">
                <a:latin typeface="Calibri" panose="020F0502020204030204" pitchFamily="34" charset="0"/>
              </a:rPr>
              <a:t> kháng nguyên SARS-CoV-2 dễ thực hiện và cho kết quả nhanh chóng, chúng có thể giúp mở rộng xét nghiệm và giảm sự chậm trễ trong chẩn đoán bằng cách chuyển xét nghiệm từ phòng </a:t>
            </a:r>
            <a:r>
              <a:rPr lang="en-US" sz="1600" dirty="0" err="1"/>
              <a:t>xét</a:t>
            </a:r>
            <a:r>
              <a:rPr lang="vi-VN" sz="1600" dirty="0">
                <a:latin typeface="Calibri" panose="020F0502020204030204" pitchFamily="34" charset="0"/>
              </a:rPr>
              <a:t> nghiệm tham chiếu sang cơ sở lâm sàng.</a:t>
            </a:r>
            <a:endParaRPr lang="en-US" sz="1600"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a:xfrm>
            <a:off x="11353799" y="6311900"/>
            <a:ext cx="510252" cy="575037"/>
          </a:xfrm>
          <a:prstGeom prst="rect">
            <a:avLst/>
          </a:prstGeom>
        </p:spPr>
        <p:txBody>
          <a:bodyPr vert="horz" lIns="0" tIns="0" rIns="0" bIns="0" rtlCol="0" anchor="ctr"/>
          <a:lstStyle>
            <a:defPPr>
              <a:defRPr lang="en-US"/>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D34DE6-22C6-0E40-B20E-F2D718CBADB2}" type="slidenum">
              <a:rPr kumimoji="0" lang="en-GB" sz="10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sz="75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CCF1F64E-3016-3A45-83B0-62804B0FC045}"/>
              </a:ext>
            </a:extLst>
          </p:cNvPr>
          <p:cNvSpPr txBox="1"/>
          <p:nvPr/>
        </p:nvSpPr>
        <p:spPr>
          <a:xfrm>
            <a:off x="628651" y="5314176"/>
            <a:ext cx="7502378" cy="30008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75"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sym typeface="+mn-lt"/>
              </a:rPr>
              <a:t>1</a:t>
            </a:r>
            <a:r>
              <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lt"/>
              </a:rPr>
              <a:t> Antigen-detection in the diagnosis of SARS-CoV-2 infection using rapid immunoassays. Interim guidance – 11 September 2020. Geneva: World Health Organization; 2020.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75" b="0" i="0" u="none" strike="noStrike" kern="1200" cap="none" spc="0" normalizeH="0" baseline="30000" noProof="0" dirty="0">
                <a:ln>
                  <a:noFill/>
                </a:ln>
                <a:solidFill>
                  <a:prstClr val="black"/>
                </a:solidFill>
                <a:effectLst/>
                <a:uLnTx/>
                <a:uFillTx/>
                <a:latin typeface="Calibri" panose="020F0502020204030204" pitchFamily="34" charset="0"/>
                <a:ea typeface="+mn-ea"/>
                <a:cs typeface="+mn-cs"/>
                <a:sym typeface="+mn-lt"/>
              </a:rPr>
              <a:t>2</a:t>
            </a:r>
            <a:r>
              <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lt"/>
              </a:rPr>
              <a:t> Sensitivity refers to the percentage of </a:t>
            </a:r>
            <a:r>
              <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SARS-CoV-2 infected </a:t>
            </a:r>
            <a:r>
              <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lt"/>
              </a:rPr>
              <a:t>patients who are correctly identified as having </a:t>
            </a:r>
            <a:r>
              <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SARS-CoV-2 infection.</a:t>
            </a:r>
            <a:endParaRPr kumimoji="0" lang="en-US" sz="675" b="0" i="0" u="none" strike="noStrike" kern="1200" cap="none" spc="0" normalizeH="0" baseline="0" noProof="0" dirty="0">
              <a:ln>
                <a:noFill/>
              </a:ln>
              <a:solidFill>
                <a:prstClr val="black"/>
              </a:solidFill>
              <a:effectLst/>
              <a:uLnTx/>
              <a:uFillTx/>
              <a:latin typeface="Calibri" panose="020F0502020204030204" pitchFamily="34" charset="0"/>
              <a:ea typeface="+mn-ea"/>
              <a:cs typeface="+mn-cs"/>
              <a:sym typeface="+mn-lt"/>
            </a:endParaRPr>
          </a:p>
        </p:txBody>
      </p:sp>
      <p:sp>
        <p:nvSpPr>
          <p:cNvPr id="9" name="TextBox 8">
            <a:extLst>
              <a:ext uri="{FF2B5EF4-FFF2-40B4-BE49-F238E27FC236}">
                <a16:creationId xmlns:a16="http://schemas.microsoft.com/office/drawing/2014/main" id="{17AAC77A-7A34-6B43-840A-E357CC3C5126}"/>
              </a:ext>
            </a:extLst>
          </p:cNvPr>
          <p:cNvSpPr txBox="1"/>
          <p:nvPr/>
        </p:nvSpPr>
        <p:spPr>
          <a:xfrm>
            <a:off x="607489" y="3049401"/>
            <a:ext cx="3991607" cy="923330"/>
          </a:xfrm>
          <a:prstGeom prst="rect">
            <a:avLst/>
          </a:prstGeom>
          <a:noFill/>
        </p:spPr>
        <p:txBody>
          <a:bodyPr wrap="square" rtlCol="0">
            <a:spAutoFit/>
          </a:bodyPr>
          <a:lstStyle/>
          <a:p>
            <a:pPr marL="214313" marR="0" lvl="0" indent="-214313" algn="l" defTabSz="914400" rtl="0" eaLnBrk="0" fontAlgn="base" latinLnBrk="0" hangingPunct="0">
              <a:lnSpc>
                <a:spcPct val="100000"/>
              </a:lnSpc>
              <a:spcBef>
                <a:spcPct val="0"/>
              </a:spcBef>
              <a:spcAft>
                <a:spcPct val="0"/>
              </a:spcAft>
              <a:buClr>
                <a:srgbClr val="009AC9"/>
              </a:buClr>
              <a:buSzTx/>
              <a:buFont typeface="Arial" panose="020B0604020202020204" pitchFamily="34" charset="0"/>
              <a:buChar char="•"/>
              <a:tabLst/>
              <a:defRPr/>
            </a:pPr>
            <a:r>
              <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Đánh đổi cho sự đơn giản là sự giảm độ nhạy so với các xét nghiệm phân tử NAAT.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nvGrpSpPr>
          <p:cNvPr id="6" name="Group 5">
            <a:extLst>
              <a:ext uri="{FF2B5EF4-FFF2-40B4-BE49-F238E27FC236}">
                <a16:creationId xmlns:a16="http://schemas.microsoft.com/office/drawing/2014/main" id="{0C36BC77-CD22-5F49-AFAC-BA5385D0F742}"/>
              </a:ext>
            </a:extLst>
          </p:cNvPr>
          <p:cNvGrpSpPr/>
          <p:nvPr/>
        </p:nvGrpSpPr>
        <p:grpSpPr>
          <a:xfrm>
            <a:off x="1691332" y="4087613"/>
            <a:ext cx="2928292" cy="1089457"/>
            <a:chOff x="2780190" y="4034220"/>
            <a:chExt cx="4784835" cy="1452609"/>
          </a:xfrm>
        </p:grpSpPr>
        <p:sp>
          <p:nvSpPr>
            <p:cNvPr id="13" name="Bent Up Arrow 12">
              <a:extLst>
                <a:ext uri="{FF2B5EF4-FFF2-40B4-BE49-F238E27FC236}">
                  <a16:creationId xmlns:a16="http://schemas.microsoft.com/office/drawing/2014/main" id="{4D9C0B28-9C36-0646-8BF6-E60388231133}"/>
                </a:ext>
              </a:extLst>
            </p:cNvPr>
            <p:cNvSpPr/>
            <p:nvPr/>
          </p:nvSpPr>
          <p:spPr>
            <a:xfrm rot="5400000">
              <a:off x="4717145" y="2097265"/>
              <a:ext cx="910925" cy="4784835"/>
            </a:xfrm>
            <a:prstGeom prst="bentUpArrow">
              <a:avLst>
                <a:gd name="adj1" fmla="val 43461"/>
                <a:gd name="adj2" fmla="val 42176"/>
                <a:gd name="adj3" fmla="val 396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AA7572D4-1DD9-ED48-92EC-187B76A40C23}"/>
                </a:ext>
              </a:extLst>
            </p:cNvPr>
            <p:cNvSpPr txBox="1"/>
            <p:nvPr/>
          </p:nvSpPr>
          <p:spPr>
            <a:xfrm>
              <a:off x="3487804" y="4855888"/>
              <a:ext cx="2608196" cy="6309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825" b="1" i="0" u="none" strike="noStrike" kern="1200" cap="none" spc="0" normalizeH="0" baseline="0" noProof="0" dirty="0">
                  <a:ln>
                    <a:noFill/>
                  </a:ln>
                  <a:solidFill>
                    <a:srgbClr val="009AC9"/>
                  </a:solidFill>
                  <a:effectLst/>
                  <a:uLnTx/>
                  <a:uFillTx/>
                  <a:latin typeface="Calibri" panose="020F0502020204030204" pitchFamily="34" charset="0"/>
                  <a:ea typeface="+mn-ea"/>
                  <a:cs typeface="+mn-cs"/>
                </a:rPr>
                <a:t>Những trường hợp này có thể bị bỏ sót nếu chỉ thực hiện </a:t>
              </a:r>
              <a:r>
                <a:rPr kumimoji="0" lang="en-US" sz="825" b="1" i="0" u="none" strike="noStrike" kern="1200" cap="none" spc="0" normalizeH="0" baseline="0" noProof="0" dirty="0">
                  <a:ln>
                    <a:noFill/>
                  </a:ln>
                  <a:solidFill>
                    <a:srgbClr val="009AC9"/>
                  </a:solidFill>
                  <a:effectLst/>
                  <a:uLnTx/>
                  <a:uFillTx/>
                  <a:latin typeface="Calibri" panose="020F0502020204030204" pitchFamily="34" charset="0"/>
                  <a:ea typeface="+mn-ea"/>
                  <a:cs typeface="+mn-cs"/>
                </a:rPr>
                <a:t>XN</a:t>
              </a:r>
              <a:r>
                <a:rPr kumimoji="0" lang="vi-VN" sz="825" b="1" i="0" u="none" strike="noStrike" kern="1200" cap="none" spc="0" normalizeH="0" baseline="0" noProof="0" dirty="0">
                  <a:ln>
                    <a:noFill/>
                  </a:ln>
                  <a:solidFill>
                    <a:srgbClr val="009AC9"/>
                  </a:solidFill>
                  <a:effectLst/>
                  <a:uLnTx/>
                  <a:uFillTx/>
                  <a:latin typeface="Calibri" panose="020F0502020204030204" pitchFamily="34" charset="0"/>
                  <a:ea typeface="+mn-ea"/>
                  <a:cs typeface="+mn-cs"/>
                </a:rPr>
                <a:t> kháng nguyên SARS-CoV-2.</a:t>
              </a:r>
              <a:endParaRPr kumimoji="0" lang="en-US" sz="825" b="1" i="0" u="none" strike="noStrike" kern="1200" cap="none" spc="0" normalizeH="0" baseline="0" noProof="0" dirty="0">
                <a:ln>
                  <a:noFill/>
                </a:ln>
                <a:solidFill>
                  <a:srgbClr val="009AC9"/>
                </a:solidFill>
                <a:effectLst/>
                <a:uLnTx/>
                <a:uFillTx/>
                <a:latin typeface="Calibri" panose="020F0502020204030204" pitchFamily="34" charset="0"/>
                <a:ea typeface="+mn-ea"/>
                <a:cs typeface="+mn-cs"/>
              </a:endParaRPr>
            </a:p>
          </p:txBody>
        </p:sp>
      </p:grpSp>
      <p:sp>
        <p:nvSpPr>
          <p:cNvPr id="12" name="Footer Placeholder 3">
            <a:extLst>
              <a:ext uri="{FF2B5EF4-FFF2-40B4-BE49-F238E27FC236}">
                <a16:creationId xmlns:a16="http://schemas.microsoft.com/office/drawing/2014/main" id="{28306545-6BC6-4BEA-9E84-3C082CC4F9DA}"/>
              </a:ext>
            </a:extLst>
          </p:cNvPr>
          <p:cNvSpPr>
            <a:spLocks noGrp="1"/>
          </p:cNvSpPr>
          <p:nvPr>
            <p:ph type="ftr" sz="quarter" idx="11"/>
          </p:nvPr>
        </p:nvSpPr>
        <p:spPr>
          <a:xfrm>
            <a:off x="838200" y="6356350"/>
            <a:ext cx="7315200" cy="501650"/>
          </a:xfrm>
          <a:prstGeom prst="rect">
            <a:avLst/>
          </a:prstGeom>
        </p:spPr>
        <p:txBody>
          <a:bodyPr vert="horz" lIns="0" tIns="0" rIns="0" bIns="0" rtlCol="0" anchor="ctr"/>
          <a:lstStyle>
            <a:defPPr>
              <a:defRPr lang="en-US"/>
            </a:defPPr>
            <a:lvl1pPr marL="0" algn="l" defTabSz="914400" rtl="0" eaLnBrk="1" latinLnBrk="0" hangingPunct="1">
              <a:defRPr sz="1000" b="1" i="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Calibri"/>
                <a:ea typeface="+mn-ea"/>
                <a:cs typeface="+mn-cs"/>
              </a:rPr>
              <a:t>Conference     |     Presentation title</a:t>
            </a:r>
            <a:endParaRPr kumimoji="0" lang="en-GB" sz="1000" b="1"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itle 1">
            <a:extLst>
              <a:ext uri="{FF2B5EF4-FFF2-40B4-BE49-F238E27FC236}">
                <a16:creationId xmlns:a16="http://schemas.microsoft.com/office/drawing/2014/main" id="{FAD22B75-546E-41F6-A98D-77387609F227}"/>
              </a:ext>
            </a:extLst>
          </p:cNvPr>
          <p:cNvSpPr txBox="1">
            <a:spLocks/>
          </p:cNvSpPr>
          <p:nvPr/>
        </p:nvSpPr>
        <p:spPr>
          <a:xfrm>
            <a:off x="364768" y="140632"/>
            <a:ext cx="8509712" cy="7071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chemeClr val="tx2"/>
                </a:solidFill>
                <a:latin typeface="+mj-lt"/>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Calibri"/>
                <a:ea typeface="+mj-ea"/>
                <a:cs typeface="Calibri" panose="020F0502020204030204" pitchFamily="34" charset="0"/>
              </a:rPr>
              <a:t>Khi </a:t>
            </a:r>
            <a:r>
              <a:rPr kumimoji="0" lang="en-US" sz="2400" b="1" i="0" u="none" strike="noStrike" kern="1200" cap="none" spc="0" normalizeH="0" baseline="0" noProof="0" dirty="0" err="1">
                <a:ln>
                  <a:noFill/>
                </a:ln>
                <a:solidFill>
                  <a:srgbClr val="1F497D"/>
                </a:solidFill>
                <a:effectLst/>
                <a:uLnTx/>
                <a:uFillTx/>
                <a:latin typeface="Calibri"/>
                <a:ea typeface="+mj-ea"/>
                <a:cs typeface="Calibri" panose="020F0502020204030204" pitchFamily="34" charset="0"/>
              </a:rPr>
              <a:t>nào</a:t>
            </a:r>
            <a:r>
              <a:rPr kumimoji="0" lang="en-US" sz="2400" b="1" i="0" u="none" strike="noStrike" kern="1200" cap="none" spc="0" normalizeH="0" baseline="0" noProof="0" dirty="0">
                <a:ln>
                  <a:noFill/>
                </a:ln>
                <a:solidFill>
                  <a:srgbClr val="1F497D"/>
                </a:solidFill>
                <a:effectLst/>
                <a:uLnTx/>
                <a:uFillTx/>
                <a:latin typeface="Calibri"/>
                <a:ea typeface="+mj-ea"/>
                <a:cs typeface="Calibri" panose="020F0502020204030204" pitchFamily="34" charset="0"/>
              </a:rPr>
              <a:t> </a:t>
            </a:r>
            <a:r>
              <a:rPr kumimoji="0" lang="en-US" sz="2400" b="1" i="0" u="none" strike="noStrike" kern="1200" cap="none" spc="0" normalizeH="0" baseline="0" noProof="0" dirty="0" err="1">
                <a:ln>
                  <a:noFill/>
                </a:ln>
                <a:solidFill>
                  <a:srgbClr val="1F497D"/>
                </a:solidFill>
                <a:effectLst/>
                <a:uLnTx/>
                <a:uFillTx/>
                <a:latin typeface="Calibri"/>
                <a:ea typeface="+mj-ea"/>
                <a:cs typeface="Calibri" panose="020F0502020204030204" pitchFamily="34" charset="0"/>
              </a:rPr>
              <a:t>thì</a:t>
            </a:r>
            <a:r>
              <a:rPr kumimoji="0" lang="en-US" sz="2400" b="1" i="0" u="none" strike="noStrike" kern="1200" cap="none" spc="0" normalizeH="0" baseline="0" noProof="0" dirty="0">
                <a:ln>
                  <a:noFill/>
                </a:ln>
                <a:solidFill>
                  <a:srgbClr val="1F497D"/>
                </a:solidFill>
                <a:effectLst/>
                <a:uLnTx/>
                <a:uFillTx/>
                <a:latin typeface="Calibri"/>
                <a:ea typeface="+mj-ea"/>
                <a:cs typeface="Calibri" panose="020F0502020204030204" pitchFamily="34" charset="0"/>
              </a:rPr>
              <a:t> </a:t>
            </a:r>
            <a:r>
              <a:rPr kumimoji="0" lang="en-US" sz="2400" b="1" i="0" u="none" strike="noStrike" kern="1200" cap="none" spc="0" normalizeH="0" baseline="0" noProof="0" dirty="0" err="1">
                <a:ln>
                  <a:noFill/>
                </a:ln>
                <a:solidFill>
                  <a:srgbClr val="1F497D"/>
                </a:solidFill>
                <a:effectLst/>
                <a:uLnTx/>
                <a:uFillTx/>
                <a:latin typeface="Calibri"/>
                <a:ea typeface="+mj-ea"/>
                <a:cs typeface="Calibri" panose="020F0502020204030204" pitchFamily="34" charset="0"/>
              </a:rPr>
              <a:t>phát</a:t>
            </a:r>
            <a:r>
              <a:rPr kumimoji="0" lang="en-US" sz="2400" b="1" i="0" u="none" strike="noStrike" kern="1200" cap="none" spc="0" normalizeH="0" baseline="0" noProof="0" dirty="0">
                <a:ln>
                  <a:noFill/>
                </a:ln>
                <a:solidFill>
                  <a:srgbClr val="1F497D"/>
                </a:solidFill>
                <a:effectLst/>
                <a:uLnTx/>
                <a:uFillTx/>
                <a:latin typeface="Calibri"/>
                <a:ea typeface="+mj-ea"/>
                <a:cs typeface="Calibri" panose="020F0502020204030204" pitchFamily="34" charset="0"/>
              </a:rPr>
              <a:t> </a:t>
            </a:r>
            <a:r>
              <a:rPr kumimoji="0" lang="en-US" sz="2400" b="1" i="0" u="none" strike="noStrike" kern="1200" cap="none" spc="0" normalizeH="0" baseline="0" noProof="0" dirty="0" err="1">
                <a:ln>
                  <a:noFill/>
                </a:ln>
                <a:solidFill>
                  <a:srgbClr val="1F497D"/>
                </a:solidFill>
                <a:effectLst/>
                <a:uLnTx/>
                <a:uFillTx/>
                <a:latin typeface="Calibri"/>
                <a:ea typeface="+mj-ea"/>
                <a:cs typeface="Calibri" panose="020F0502020204030204" pitchFamily="34" charset="0"/>
              </a:rPr>
              <a:t>hiện</a:t>
            </a:r>
            <a:r>
              <a:rPr kumimoji="0" lang="en-US" sz="2400" b="1" i="0" u="none" strike="noStrike" kern="1200" cap="none" spc="0" normalizeH="0" baseline="0" noProof="0" dirty="0">
                <a:ln>
                  <a:noFill/>
                </a:ln>
                <a:solidFill>
                  <a:srgbClr val="1F497D"/>
                </a:solidFill>
                <a:effectLst/>
                <a:uLnTx/>
                <a:uFillTx/>
                <a:latin typeface="Calibri"/>
                <a:ea typeface="+mj-ea"/>
                <a:cs typeface="Calibri" panose="020F0502020204030204" pitchFamily="34" charset="0"/>
              </a:rPr>
              <a:t> </a:t>
            </a:r>
            <a:r>
              <a:rPr kumimoji="0" lang="en-US" sz="2400" b="1" i="0" u="none" strike="noStrike" kern="1200" cap="none" spc="0" normalizeH="0" baseline="0" noProof="0" dirty="0" err="1">
                <a:ln>
                  <a:noFill/>
                </a:ln>
                <a:solidFill>
                  <a:srgbClr val="1F497D"/>
                </a:solidFill>
                <a:effectLst/>
                <a:uLnTx/>
                <a:uFillTx/>
                <a:latin typeface="Calibri"/>
                <a:ea typeface="+mj-ea"/>
                <a:cs typeface="Calibri" panose="020F0502020204030204" pitchFamily="34" charset="0"/>
              </a:rPr>
              <a:t>được</a:t>
            </a:r>
            <a:r>
              <a:rPr kumimoji="0" lang="en-US" sz="2400" b="1" i="0" u="none" strike="noStrike" kern="1200" cap="none" spc="0" normalizeH="0" baseline="0" noProof="0" dirty="0">
                <a:ln>
                  <a:noFill/>
                </a:ln>
                <a:solidFill>
                  <a:srgbClr val="1F497D"/>
                </a:solidFill>
                <a:effectLst/>
                <a:uLnTx/>
                <a:uFillTx/>
                <a:latin typeface="Calibri"/>
                <a:ea typeface="+mj-ea"/>
                <a:cs typeface="Calibri" panose="020F0502020204030204" pitchFamily="34" charset="0"/>
              </a:rPr>
              <a:t> </a:t>
            </a:r>
            <a:r>
              <a:rPr kumimoji="0" lang="en-US" sz="2400" b="1" i="0" u="none" strike="noStrike" kern="1200" cap="none" spc="0" normalizeH="0" baseline="0" noProof="0" dirty="0" err="1">
                <a:ln>
                  <a:noFill/>
                </a:ln>
                <a:solidFill>
                  <a:srgbClr val="1F497D"/>
                </a:solidFill>
                <a:effectLst/>
                <a:uLnTx/>
                <a:uFillTx/>
                <a:latin typeface="Calibri"/>
                <a:ea typeface="+mj-ea"/>
                <a:cs typeface="Calibri" panose="020F0502020204030204" pitchFamily="34" charset="0"/>
              </a:rPr>
              <a:t>kháng</a:t>
            </a:r>
            <a:r>
              <a:rPr kumimoji="0" lang="en-US" sz="2400" b="1" i="0" u="none" strike="noStrike" kern="1200" cap="none" spc="0" normalizeH="0" baseline="0" noProof="0" dirty="0">
                <a:ln>
                  <a:noFill/>
                </a:ln>
                <a:solidFill>
                  <a:srgbClr val="1F497D"/>
                </a:solidFill>
                <a:effectLst/>
                <a:uLnTx/>
                <a:uFillTx/>
                <a:latin typeface="Calibri"/>
                <a:ea typeface="+mj-ea"/>
                <a:cs typeface="Calibri" panose="020F0502020204030204" pitchFamily="34" charset="0"/>
              </a:rPr>
              <a:t> </a:t>
            </a:r>
            <a:r>
              <a:rPr kumimoji="0" lang="en-US" sz="2400" b="1" i="0" u="none" strike="noStrike" kern="1200" cap="none" spc="0" normalizeH="0" baseline="0" noProof="0" dirty="0" err="1">
                <a:ln>
                  <a:noFill/>
                </a:ln>
                <a:solidFill>
                  <a:srgbClr val="1F497D"/>
                </a:solidFill>
                <a:effectLst/>
                <a:uLnTx/>
                <a:uFillTx/>
                <a:latin typeface="Calibri"/>
                <a:ea typeface="+mj-ea"/>
                <a:cs typeface="Calibri" panose="020F0502020204030204" pitchFamily="34" charset="0"/>
              </a:rPr>
              <a:t>nguyên</a:t>
            </a:r>
            <a:r>
              <a:rPr kumimoji="0" lang="en-US" sz="2400" b="1" i="0" u="none" strike="noStrike" kern="1200" cap="none" spc="0" normalizeH="0" baseline="0" noProof="0" dirty="0">
                <a:ln>
                  <a:noFill/>
                </a:ln>
                <a:solidFill>
                  <a:srgbClr val="1F497D"/>
                </a:solidFill>
                <a:effectLst/>
                <a:uLnTx/>
                <a:uFillTx/>
                <a:latin typeface="Calibri"/>
                <a:ea typeface="+mj-ea"/>
                <a:cs typeface="Calibri" panose="020F0502020204030204" pitchFamily="34" charset="0"/>
              </a:rPr>
              <a:t> SARS-CoV-2? </a:t>
            </a:r>
          </a:p>
        </p:txBody>
      </p:sp>
    </p:spTree>
    <p:extLst>
      <p:ext uri="{BB962C8B-B14F-4D97-AF65-F5344CB8AC3E}">
        <p14:creationId xmlns:p14="http://schemas.microsoft.com/office/powerpoint/2010/main" val="218962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Rectangle 3"/>
          <p:cNvSpPr txBox="1"/>
          <p:nvPr/>
        </p:nvSpPr>
        <p:spPr>
          <a:xfrm>
            <a:off x="1221112" y="5656266"/>
            <a:ext cx="293732" cy="1731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0" marR="0" lvl="0" indent="0" algn="r" defTabSz="890588" rtl="0" eaLnBrk="1" fontAlgn="auto" latinLnBrk="0" hangingPunct="0">
              <a:lnSpc>
                <a:spcPct val="100000"/>
              </a:lnSpc>
              <a:spcBef>
                <a:spcPts val="0"/>
              </a:spcBef>
              <a:spcAft>
                <a:spcPts val="0"/>
              </a:spcAft>
              <a:buClrTx/>
              <a:buSzTx/>
              <a:buFontTx/>
              <a:buNone/>
              <a:tabLst/>
              <a:defRPr sz="1500" b="1">
                <a:solidFill>
                  <a:srgbClr val="72BBE8"/>
                </a:solidFill>
                <a:latin typeface="Arial Narrow"/>
                <a:ea typeface="Arial Narrow"/>
                <a:cs typeface="Arial Narrow"/>
                <a:sym typeface="Arial Narrow"/>
              </a:defRPr>
            </a:pPr>
            <a:r>
              <a:rPr kumimoji="0" sz="1125" b="1" i="0" u="none" strike="noStrike" kern="0" cap="none" spc="0" normalizeH="0" baseline="0" noProof="0">
                <a:ln>
                  <a:noFill/>
                </a:ln>
                <a:solidFill>
                  <a:srgbClr val="72BBE8"/>
                </a:solidFill>
                <a:effectLst/>
                <a:uLnTx/>
                <a:uFillTx/>
                <a:latin typeface="Arial Narrow"/>
                <a:sym typeface="Arial Narrow"/>
              </a:rPr>
              <a:t> </a:t>
            </a:r>
            <a:r>
              <a:rPr kumimoji="0" sz="1575" b="1" i="0" u="none" strike="noStrike" kern="0" cap="none" spc="0" normalizeH="0" baseline="14000" noProof="0">
                <a:ln>
                  <a:noFill/>
                </a:ln>
                <a:solidFill>
                  <a:srgbClr val="FFFFFF"/>
                </a:solidFill>
                <a:effectLst/>
                <a:uLnTx/>
                <a:uFillTx/>
                <a:latin typeface="Arial Narrow"/>
                <a:sym typeface="Arial Narrow"/>
              </a:rPr>
              <a:t>|</a:t>
            </a:r>
          </a:p>
        </p:txBody>
      </p:sp>
      <p:sp>
        <p:nvSpPr>
          <p:cNvPr id="246" name="Rectangle 6"/>
          <p:cNvSpPr txBox="1">
            <a:spLocks noGrp="1"/>
          </p:cNvSpPr>
          <p:nvPr>
            <p:ph type="title"/>
          </p:nvPr>
        </p:nvSpPr>
        <p:spPr>
          <a:prstGeom prst="rect">
            <a:avLst/>
          </a:prstGeom>
        </p:spPr>
        <p:txBody>
          <a:bodyPr lIns="0" tIns="0" rIns="0" bIns="0" anchor="ctr">
            <a:normAutofit/>
          </a:bodyPr>
          <a:lstStyle/>
          <a:p>
            <a:pPr>
              <a:defRPr sz="3200"/>
            </a:pPr>
            <a:r>
              <a:rPr lang="en-US" dirty="0" err="1">
                <a:latin typeface="Calibri" panose="020F0502020204030204" pitchFamily="34" charset="0"/>
              </a:rPr>
              <a:t>Xét</a:t>
            </a:r>
            <a:r>
              <a:rPr lang="en-US" dirty="0">
                <a:latin typeface="Calibri" panose="020F0502020204030204" pitchFamily="34" charset="0"/>
              </a:rPr>
              <a:t> </a:t>
            </a:r>
            <a:r>
              <a:rPr lang="en-US" dirty="0" err="1">
                <a:latin typeface="Calibri" panose="020F0502020204030204" pitchFamily="34" charset="0"/>
              </a:rPr>
              <a:t>nghiệm</a:t>
            </a:r>
            <a:r>
              <a:rPr lang="en-US" dirty="0">
                <a:latin typeface="Calibri" panose="020F0502020204030204" pitchFamily="34" charset="0"/>
              </a:rPr>
              <a:t> </a:t>
            </a:r>
            <a:r>
              <a:rPr lang="en-US" dirty="0" err="1">
                <a:latin typeface="Calibri" panose="020F0502020204030204" pitchFamily="34" charset="0"/>
              </a:rPr>
              <a:t>miễn</a:t>
            </a:r>
            <a:r>
              <a:rPr lang="en-US" dirty="0">
                <a:latin typeface="Calibri" panose="020F0502020204030204" pitchFamily="34" charset="0"/>
              </a:rPr>
              <a:t> </a:t>
            </a:r>
            <a:r>
              <a:rPr lang="en-US" dirty="0" err="1">
                <a:latin typeface="Calibri" panose="020F0502020204030204" pitchFamily="34" charset="0"/>
              </a:rPr>
              <a:t>dịch</a:t>
            </a:r>
            <a:r>
              <a:rPr lang="en-US" dirty="0">
                <a:latin typeface="Calibri" panose="020F0502020204030204" pitchFamily="34" charset="0"/>
              </a:rPr>
              <a:t>: </a:t>
            </a:r>
            <a:r>
              <a:rPr lang="en-US" dirty="0" err="1">
                <a:latin typeface="Calibri" panose="020F0502020204030204" pitchFamily="34" charset="0"/>
              </a:rPr>
              <a:t>Kháng</a:t>
            </a:r>
            <a:r>
              <a:rPr lang="en-US" dirty="0">
                <a:latin typeface="Calibri" panose="020F0502020204030204" pitchFamily="34" charset="0"/>
              </a:rPr>
              <a:t> </a:t>
            </a:r>
            <a:r>
              <a:rPr lang="en-US" dirty="0" err="1">
                <a:latin typeface="Calibri" panose="020F0502020204030204" pitchFamily="34" charset="0"/>
              </a:rPr>
              <a:t>nguyên</a:t>
            </a:r>
            <a:endParaRPr dirty="0">
              <a:latin typeface="Calibri" panose="020F0502020204030204" pitchFamily="34" charset="0"/>
            </a:endParaRPr>
          </a:p>
        </p:txBody>
      </p:sp>
      <p:sp>
        <p:nvSpPr>
          <p:cNvPr id="5" name="Rectangle 4">
            <a:extLst>
              <a:ext uri="{FF2B5EF4-FFF2-40B4-BE49-F238E27FC236}">
                <a16:creationId xmlns:a16="http://schemas.microsoft.com/office/drawing/2014/main" id="{23326302-E725-4EEE-965E-5CD598ED7E50}"/>
              </a:ext>
            </a:extLst>
          </p:cNvPr>
          <p:cNvSpPr/>
          <p:nvPr/>
        </p:nvSpPr>
        <p:spPr>
          <a:xfrm>
            <a:off x="959072" y="1276303"/>
            <a:ext cx="7295505" cy="671915"/>
          </a:xfrm>
          <a:prstGeom prst="rect">
            <a:avLst/>
          </a:prstGeom>
        </p:spPr>
        <p:txBody>
          <a:bodyPr wrap="square">
            <a:spAutoFit/>
          </a:bodyPr>
          <a:lstStyle/>
          <a:p>
            <a:pPr marL="0" marR="0" lvl="0" indent="0" algn="ctr" defTabSz="914400" rtl="0" eaLnBrk="0" fontAlgn="base" latinLnBrk="0" hangingPunct="0">
              <a:lnSpc>
                <a:spcPct val="107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QUAN TRỌNG: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Tại</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những</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khu</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vực</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có</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tỷ</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lệ</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lây</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nhiễm</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thấp</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những</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XN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kháng</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nguyên</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này</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không</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đáng</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tin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trừ</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phi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chúng</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có</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độ</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đặc</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hiệu</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rất</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cao</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(&gt;99%</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pic>
        <p:nvPicPr>
          <p:cNvPr id="8" name="Picture 2" descr="Image result for warning danger">
            <a:extLst>
              <a:ext uri="{FF2B5EF4-FFF2-40B4-BE49-F238E27FC236}">
                <a16:creationId xmlns:a16="http://schemas.microsoft.com/office/drawing/2014/main" id="{0EF45C1F-74BF-406A-ADBD-D3E7377183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4577" y="1208589"/>
            <a:ext cx="670945" cy="6709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warning danger">
            <a:extLst>
              <a:ext uri="{FF2B5EF4-FFF2-40B4-BE49-F238E27FC236}">
                <a16:creationId xmlns:a16="http://schemas.microsoft.com/office/drawing/2014/main" id="{2A4AA06B-AA4A-4478-8458-A4A8DB2E51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08" y="1266803"/>
            <a:ext cx="576064" cy="57606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7F78485-AEA6-44C8-8D28-E39BB0F082A2}"/>
              </a:ext>
            </a:extLst>
          </p:cNvPr>
          <p:cNvSpPr/>
          <p:nvPr/>
        </p:nvSpPr>
        <p:spPr>
          <a:xfrm>
            <a:off x="251520" y="2184470"/>
            <a:ext cx="3428014" cy="369331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Không</a:t>
            </a:r>
            <a:r>
              <a:rPr kumimoji="0" lang="en-US" sz="1800" b="1" i="0" u="sng"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sng"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khuyến</a:t>
            </a:r>
            <a:r>
              <a:rPr kumimoji="0" lang="en-US" sz="1800" b="1" i="0" u="sng"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sng"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cáo</a:t>
            </a:r>
            <a:r>
              <a:rPr kumimoji="0" lang="en-US" sz="1800" b="1" i="0" u="sng"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Khu</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vực</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có</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tỷ</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lệ</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lây</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nhiễm</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thấp</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không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có</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hoặc</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chỉ</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có</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các</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ca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bệnh</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đ</a:t>
            </a:r>
            <a:r>
              <a:rPr kumimoji="0" lang="vi-VN"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ơ</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lẻ</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XN cho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những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người</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không</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có</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triệu</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chứng</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trừ</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tr</a:t>
            </a:r>
            <a:r>
              <a:rPr kumimoji="0" lang="vi-VN"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ư</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ờng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hợp</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là</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ng</a:t>
            </a:r>
            <a:r>
              <a:rPr kumimoji="0" lang="vi-VN"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ư</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ời</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tiếp</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xúc</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với</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ca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bệnh</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khẳng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định</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Cửa</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1"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khẩu</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Sàng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lọc</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cách</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ly</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Giá</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trị</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tiên</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l</a:t>
            </a:r>
            <a:r>
              <a:rPr kumimoji="0" lang="vi-VN"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ư</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ợng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dương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tính</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và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giá</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trị</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tiên</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l</a:t>
            </a:r>
            <a:r>
              <a:rPr kumimoji="0" lang="vi-VN"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ư</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ợng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âm</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tính</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của</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một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kết</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quả</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XN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kháng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nguyên</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nhanh</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là</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không</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 </a:t>
            </a:r>
            <a:r>
              <a:rPr kumimoji="0" lang="en-US" sz="1800" b="0" i="0" u="none" strike="noStrike" kern="1200" cap="none" spc="0" normalizeH="0" baseline="0" noProof="0" dirty="0" err="1">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đủ</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14" name="Picture 13">
            <a:extLst>
              <a:ext uri="{FF2B5EF4-FFF2-40B4-BE49-F238E27FC236}">
                <a16:creationId xmlns:a16="http://schemas.microsoft.com/office/drawing/2014/main" id="{48453A1D-01C8-4A07-A06F-186CB0D5A1CA}"/>
              </a:ext>
            </a:extLst>
          </p:cNvPr>
          <p:cNvPicPr>
            <a:picLocks noChangeAspect="1"/>
          </p:cNvPicPr>
          <p:nvPr/>
        </p:nvPicPr>
        <p:blipFill>
          <a:blip r:embed="rId5"/>
          <a:stretch>
            <a:fillRect/>
          </a:stretch>
        </p:blipFill>
        <p:spPr>
          <a:xfrm>
            <a:off x="4298266" y="2184588"/>
            <a:ext cx="4384742" cy="3873284"/>
          </a:xfrm>
          <a:prstGeom prst="rect">
            <a:avLst/>
          </a:prstGeom>
          <a:ln>
            <a:solidFill>
              <a:schemeClr val="tx1"/>
            </a:solidFill>
          </a:ln>
        </p:spPr>
      </p:pic>
    </p:spTree>
    <p:extLst>
      <p:ext uri="{BB962C8B-B14F-4D97-AF65-F5344CB8AC3E}">
        <p14:creationId xmlns:p14="http://schemas.microsoft.com/office/powerpoint/2010/main" val="1006094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DB26-E75F-4B7B-8A97-BA8B70C963ED}"/>
              </a:ext>
            </a:extLst>
          </p:cNvPr>
          <p:cNvSpPr>
            <a:spLocks noGrp="1"/>
          </p:cNvSpPr>
          <p:nvPr>
            <p:ph type="title"/>
          </p:nvPr>
        </p:nvSpPr>
        <p:spPr/>
        <p:txBody>
          <a:bodyPr>
            <a:normAutofit/>
          </a:bodyPr>
          <a:lstStyle/>
          <a:p>
            <a:r>
              <a:rPr lang="en-US" dirty="0"/>
              <a:t>L</a:t>
            </a:r>
            <a:r>
              <a:rPr lang="vi-VN" dirty="0">
                <a:latin typeface="Calibri" panose="020F0502020204030204" pitchFamily="34" charset="0"/>
                <a:cs typeface="Calibri" panose="020F0502020204030204" pitchFamily="34" charset="0"/>
              </a:rPr>
              <a:t>ư</a:t>
            </a:r>
            <a:r>
              <a:rPr lang="en-US" dirty="0"/>
              <a:t>u Ý </a:t>
            </a:r>
            <a:r>
              <a:rPr lang="en-US" dirty="0" err="1"/>
              <a:t>quan</a:t>
            </a:r>
            <a:r>
              <a:rPr lang="en-US" dirty="0"/>
              <a:t> </a:t>
            </a:r>
            <a:r>
              <a:rPr lang="en-US" dirty="0" err="1"/>
              <a:t>trọng</a:t>
            </a:r>
            <a:r>
              <a:rPr lang="en-US" dirty="0"/>
              <a:t> </a:t>
            </a:r>
            <a:r>
              <a:rPr lang="en-US" dirty="0" err="1"/>
              <a:t>khi</a:t>
            </a:r>
            <a:r>
              <a:rPr lang="en-US" dirty="0"/>
              <a:t> </a:t>
            </a:r>
            <a:r>
              <a:rPr lang="en-US" dirty="0" err="1"/>
              <a:t>lựa</a:t>
            </a:r>
            <a:r>
              <a:rPr lang="en-US" dirty="0"/>
              <a:t> </a:t>
            </a:r>
            <a:r>
              <a:rPr lang="en-US" dirty="0" err="1"/>
              <a:t>chọn</a:t>
            </a:r>
            <a:r>
              <a:rPr lang="en-US" dirty="0"/>
              <a:t> test</a:t>
            </a:r>
          </a:p>
        </p:txBody>
      </p:sp>
      <p:sp>
        <p:nvSpPr>
          <p:cNvPr id="3" name="Content Placeholder 2">
            <a:extLst>
              <a:ext uri="{FF2B5EF4-FFF2-40B4-BE49-F238E27FC236}">
                <a16:creationId xmlns:a16="http://schemas.microsoft.com/office/drawing/2014/main" id="{3461B952-BF62-47CC-9D1D-A95D62BFE98E}"/>
              </a:ext>
            </a:extLst>
          </p:cNvPr>
          <p:cNvSpPr>
            <a:spLocks noGrp="1"/>
          </p:cNvSpPr>
          <p:nvPr>
            <p:ph idx="1"/>
          </p:nvPr>
        </p:nvSpPr>
        <p:spPr>
          <a:xfrm>
            <a:off x="753061" y="1377845"/>
            <a:ext cx="4355012" cy="4563443"/>
          </a:xfrm>
        </p:spPr>
        <p:txBody>
          <a:bodyPr>
            <a:normAutofit fontScale="70000" lnSpcReduction="20000"/>
          </a:bodyPr>
          <a:lstStyle/>
          <a:p>
            <a:pPr marL="0" indent="0">
              <a:buNone/>
            </a:pPr>
            <a:r>
              <a:rPr lang="en-US" sz="2600" b="1" dirty="0" err="1">
                <a:solidFill>
                  <a:schemeClr val="tx2"/>
                </a:solidFill>
              </a:rPr>
              <a:t>Lựa</a:t>
            </a:r>
            <a:r>
              <a:rPr lang="en-US" sz="2600" b="1" dirty="0">
                <a:solidFill>
                  <a:schemeClr val="tx2"/>
                </a:solidFill>
              </a:rPr>
              <a:t> </a:t>
            </a:r>
            <a:r>
              <a:rPr lang="en-US" sz="2600" b="1" dirty="0" err="1">
                <a:solidFill>
                  <a:schemeClr val="tx2"/>
                </a:solidFill>
              </a:rPr>
              <a:t>chọn</a:t>
            </a:r>
            <a:r>
              <a:rPr lang="en-US" sz="2600" b="1" dirty="0">
                <a:solidFill>
                  <a:schemeClr val="tx2"/>
                </a:solidFill>
              </a:rPr>
              <a:t> test</a:t>
            </a:r>
          </a:p>
          <a:p>
            <a:r>
              <a:rPr lang="en-US" sz="2600" dirty="0" err="1"/>
              <a:t>Chất</a:t>
            </a:r>
            <a:r>
              <a:rPr lang="en-US" sz="2600" dirty="0"/>
              <a:t> l</a:t>
            </a:r>
            <a:r>
              <a:rPr lang="vi-VN" sz="2600" dirty="0">
                <a:latin typeface="Calibri" panose="020F0502020204030204" pitchFamily="34" charset="0"/>
              </a:rPr>
              <a:t>ư</a:t>
            </a:r>
            <a:r>
              <a:rPr lang="en-US" sz="2600" dirty="0" err="1"/>
              <a:t>ợng</a:t>
            </a:r>
            <a:r>
              <a:rPr lang="en-US" sz="2600" dirty="0"/>
              <a:t> </a:t>
            </a:r>
            <a:r>
              <a:rPr lang="en-US" sz="2600" dirty="0" err="1"/>
              <a:t>của</a:t>
            </a:r>
            <a:r>
              <a:rPr lang="en-US" sz="2600" dirty="0"/>
              <a:t> </a:t>
            </a:r>
            <a:r>
              <a:rPr lang="en-US" sz="2600" dirty="0" err="1"/>
              <a:t>bộ</a:t>
            </a:r>
            <a:r>
              <a:rPr lang="en-US" sz="2600" dirty="0"/>
              <a:t> </a:t>
            </a:r>
            <a:r>
              <a:rPr lang="en-US" sz="2600" dirty="0" err="1"/>
              <a:t>số</a:t>
            </a:r>
            <a:r>
              <a:rPr lang="en-US" sz="2600" dirty="0"/>
              <a:t> </a:t>
            </a:r>
            <a:r>
              <a:rPr lang="en-US" sz="2600" dirty="0" err="1"/>
              <a:t>liệu</a:t>
            </a:r>
            <a:r>
              <a:rPr lang="en-US" sz="2600" dirty="0"/>
              <a:t> </a:t>
            </a:r>
            <a:r>
              <a:rPr lang="en-US" sz="2600" dirty="0" err="1"/>
              <a:t>dùng</a:t>
            </a:r>
            <a:r>
              <a:rPr lang="en-US" sz="2600" dirty="0"/>
              <a:t> </a:t>
            </a:r>
            <a:r>
              <a:rPr lang="en-US" sz="2600" dirty="0" err="1"/>
              <a:t>để</a:t>
            </a:r>
            <a:r>
              <a:rPr lang="en-US" sz="2600" dirty="0"/>
              <a:t> </a:t>
            </a:r>
            <a:r>
              <a:rPr lang="en-US" sz="2600" dirty="0" err="1"/>
              <a:t>thẩm</a:t>
            </a:r>
            <a:r>
              <a:rPr lang="en-US" sz="2600" dirty="0"/>
              <a:t> </a:t>
            </a:r>
            <a:r>
              <a:rPr lang="en-US" sz="2600" dirty="0" err="1"/>
              <a:t>định</a:t>
            </a:r>
            <a:r>
              <a:rPr lang="en-US" sz="2600" dirty="0"/>
              <a:t> </a:t>
            </a:r>
          </a:p>
          <a:p>
            <a:r>
              <a:rPr lang="en-US" sz="2600" dirty="0" err="1"/>
              <a:t>Chất</a:t>
            </a:r>
            <a:r>
              <a:rPr lang="en-US" sz="2600" dirty="0"/>
              <a:t> l</a:t>
            </a:r>
            <a:r>
              <a:rPr lang="vi-VN" sz="2600" dirty="0">
                <a:latin typeface="Calibri" panose="020F0502020204030204" pitchFamily="34" charset="0"/>
              </a:rPr>
              <a:t>ư</a:t>
            </a:r>
            <a:r>
              <a:rPr lang="en-US" sz="2600" dirty="0" err="1"/>
              <a:t>ợng</a:t>
            </a:r>
            <a:r>
              <a:rPr lang="en-US" sz="2600" dirty="0"/>
              <a:t> test </a:t>
            </a:r>
            <a:r>
              <a:rPr lang="en-US" sz="2600" dirty="0" err="1"/>
              <a:t>được</a:t>
            </a:r>
            <a:r>
              <a:rPr lang="en-US" sz="2600" dirty="0"/>
              <a:t> </a:t>
            </a:r>
            <a:r>
              <a:rPr lang="en-US" sz="2600" dirty="0" err="1"/>
              <a:t>ghi</a:t>
            </a:r>
            <a:r>
              <a:rPr lang="en-US" sz="2600" dirty="0"/>
              <a:t> </a:t>
            </a:r>
            <a:r>
              <a:rPr lang="en-US" sz="2600" dirty="0" err="1"/>
              <a:t>nhận</a:t>
            </a:r>
            <a:endParaRPr lang="en-US" sz="2600" dirty="0"/>
          </a:p>
          <a:p>
            <a:r>
              <a:rPr lang="en-US" sz="2600" dirty="0" err="1"/>
              <a:t>Tình</a:t>
            </a:r>
            <a:r>
              <a:rPr lang="en-US" sz="2600" dirty="0"/>
              <a:t> </a:t>
            </a:r>
            <a:r>
              <a:rPr lang="en-US" sz="2600" dirty="0" err="1"/>
              <a:t>trạng</a:t>
            </a:r>
            <a:r>
              <a:rPr lang="en-US" sz="2600" dirty="0"/>
              <a:t> </a:t>
            </a:r>
            <a:r>
              <a:rPr lang="en-US" sz="2600" dirty="0" err="1"/>
              <a:t>đánh</a:t>
            </a:r>
            <a:r>
              <a:rPr lang="en-US" sz="2600" dirty="0"/>
              <a:t> </a:t>
            </a:r>
            <a:r>
              <a:rPr lang="en-US" sz="2600" dirty="0" err="1"/>
              <a:t>giá</a:t>
            </a:r>
            <a:r>
              <a:rPr lang="en-US" sz="2600" dirty="0"/>
              <a:t>, </a:t>
            </a:r>
            <a:r>
              <a:rPr lang="en-US" sz="2600" dirty="0" err="1"/>
              <a:t>thẩm</a:t>
            </a:r>
            <a:r>
              <a:rPr lang="en-US" sz="2600" dirty="0"/>
              <a:t> </a:t>
            </a:r>
            <a:r>
              <a:rPr lang="en-US" sz="2600" dirty="0" err="1"/>
              <a:t>định</a:t>
            </a:r>
            <a:endParaRPr lang="en-US" sz="2600" dirty="0"/>
          </a:p>
          <a:p>
            <a:pPr lvl="1"/>
            <a:r>
              <a:rPr lang="en-US" sz="2400" dirty="0"/>
              <a:t>WHO EUL: 20 RT-PCR, 2 test </a:t>
            </a:r>
            <a:r>
              <a:rPr lang="en-US" sz="2400" dirty="0" err="1"/>
              <a:t>nhanh</a:t>
            </a:r>
            <a:r>
              <a:rPr lang="en-US" sz="2400" dirty="0"/>
              <a:t> </a:t>
            </a:r>
            <a:r>
              <a:rPr lang="en-US" sz="2400" dirty="0" err="1"/>
              <a:t>kháng</a:t>
            </a:r>
            <a:r>
              <a:rPr lang="en-US" sz="2400" dirty="0"/>
              <a:t> </a:t>
            </a:r>
            <a:r>
              <a:rPr lang="en-US" sz="2400" dirty="0" err="1"/>
              <a:t>nguyên</a:t>
            </a:r>
            <a:endParaRPr lang="en-US" sz="2400" dirty="0"/>
          </a:p>
          <a:p>
            <a:pPr lvl="1"/>
            <a:r>
              <a:rPr lang="en-US" sz="2400" dirty="0"/>
              <a:t>US-FDA</a:t>
            </a:r>
          </a:p>
          <a:p>
            <a:pPr lvl="1"/>
            <a:r>
              <a:rPr lang="en-US" sz="2400" dirty="0"/>
              <a:t>Bộ Y tế </a:t>
            </a:r>
          </a:p>
          <a:p>
            <a:r>
              <a:rPr lang="en-US" sz="2600" dirty="0" err="1"/>
              <a:t>Năng</a:t>
            </a:r>
            <a:r>
              <a:rPr lang="en-US" sz="2600" dirty="0"/>
              <a:t> </a:t>
            </a:r>
            <a:r>
              <a:rPr lang="en-US" sz="2600" dirty="0" err="1"/>
              <a:t>l</a:t>
            </a:r>
            <a:r>
              <a:rPr lang="en-US" sz="2600" dirty="0" err="1">
                <a:latin typeface="Calibri" panose="020F0502020204030204" pitchFamily="34" charset="0"/>
                <a:cs typeface="Calibri" panose="020F0502020204030204" pitchFamily="34" charset="0"/>
              </a:rPr>
              <a:t>ực</a:t>
            </a:r>
            <a:r>
              <a:rPr lang="en-US" sz="2600" dirty="0"/>
              <a:t> </a:t>
            </a:r>
            <a:r>
              <a:rPr lang="en-US" sz="2600" dirty="0" err="1"/>
              <a:t>sản</a:t>
            </a:r>
            <a:r>
              <a:rPr lang="en-US" sz="2600" dirty="0"/>
              <a:t> </a:t>
            </a:r>
            <a:r>
              <a:rPr lang="en-US" sz="2600" dirty="0" err="1"/>
              <a:t>xuất</a:t>
            </a:r>
            <a:r>
              <a:rPr lang="en-US" sz="2600" dirty="0"/>
              <a:t> và </a:t>
            </a:r>
            <a:r>
              <a:rPr lang="en-US" sz="2600" dirty="0" err="1"/>
              <a:t>bằng</a:t>
            </a:r>
            <a:r>
              <a:rPr lang="en-US" sz="2600" dirty="0"/>
              <a:t> </a:t>
            </a:r>
            <a:r>
              <a:rPr lang="en-US" sz="2600" dirty="0" err="1"/>
              <a:t>chứng</a:t>
            </a:r>
            <a:r>
              <a:rPr lang="en-US" sz="2600" dirty="0"/>
              <a:t> </a:t>
            </a:r>
            <a:r>
              <a:rPr lang="en-US" sz="2600" dirty="0" err="1"/>
              <a:t>về</a:t>
            </a:r>
            <a:r>
              <a:rPr lang="en-US" sz="2600" dirty="0"/>
              <a:t> </a:t>
            </a:r>
            <a:r>
              <a:rPr lang="en-US" sz="2600" dirty="0" err="1"/>
              <a:t>chất</a:t>
            </a:r>
            <a:r>
              <a:rPr lang="en-US" sz="2600" dirty="0"/>
              <a:t> l</a:t>
            </a:r>
            <a:r>
              <a:rPr lang="vi-VN" sz="2600" dirty="0">
                <a:latin typeface="Calibri" panose="020F0502020204030204" pitchFamily="34" charset="0"/>
                <a:cs typeface="Calibri" panose="020F0502020204030204" pitchFamily="34" charset="0"/>
              </a:rPr>
              <a:t>ư</a:t>
            </a:r>
            <a:r>
              <a:rPr lang="en-US" sz="2600" dirty="0" err="1"/>
              <a:t>ợng</a:t>
            </a:r>
            <a:endParaRPr lang="en-US" sz="2600" dirty="0"/>
          </a:p>
          <a:p>
            <a:r>
              <a:rPr lang="en-US" sz="2600" dirty="0" err="1"/>
              <a:t>Khả</a:t>
            </a:r>
            <a:r>
              <a:rPr lang="en-US" sz="2600" dirty="0"/>
              <a:t> </a:t>
            </a:r>
            <a:r>
              <a:rPr lang="en-US" sz="2600" dirty="0" err="1"/>
              <a:t>năng</a:t>
            </a:r>
            <a:r>
              <a:rPr lang="en-US" sz="2600" dirty="0"/>
              <a:t> </a:t>
            </a:r>
            <a:r>
              <a:rPr lang="en-US" sz="2600" dirty="0" err="1"/>
              <a:t>phân</a:t>
            </a:r>
            <a:r>
              <a:rPr lang="en-US" sz="2600" dirty="0"/>
              <a:t> </a:t>
            </a:r>
            <a:r>
              <a:rPr lang="en-US" sz="2600" dirty="0" err="1"/>
              <a:t>phối</a:t>
            </a:r>
            <a:r>
              <a:rPr lang="en-US" sz="2600" dirty="0"/>
              <a:t> và </a:t>
            </a:r>
            <a:r>
              <a:rPr lang="en-US" sz="2600" dirty="0" err="1"/>
              <a:t>hỗ</a:t>
            </a:r>
            <a:r>
              <a:rPr lang="en-US" sz="2600" dirty="0"/>
              <a:t> </a:t>
            </a:r>
            <a:r>
              <a:rPr lang="en-US" sz="2600" dirty="0" err="1"/>
              <a:t>trợ</a:t>
            </a:r>
            <a:r>
              <a:rPr lang="en-US" sz="2600" dirty="0"/>
              <a:t> </a:t>
            </a:r>
            <a:r>
              <a:rPr lang="en-US" sz="2600" dirty="0" err="1"/>
              <a:t>kỹ</a:t>
            </a:r>
            <a:r>
              <a:rPr lang="en-US" sz="2600" dirty="0"/>
              <a:t> </a:t>
            </a:r>
            <a:r>
              <a:rPr lang="en-US" sz="2600" dirty="0" err="1"/>
              <a:t>thuật</a:t>
            </a:r>
            <a:endParaRPr lang="en-US" sz="2600" dirty="0"/>
          </a:p>
          <a:p>
            <a:r>
              <a:rPr lang="en-US" sz="2600" dirty="0" err="1"/>
              <a:t>Điều</a:t>
            </a:r>
            <a:r>
              <a:rPr lang="en-US" sz="2600" dirty="0"/>
              <a:t> </a:t>
            </a:r>
            <a:r>
              <a:rPr lang="en-US" sz="2600" dirty="0" err="1"/>
              <a:t>kiện</a:t>
            </a:r>
            <a:r>
              <a:rPr lang="en-US" sz="2600" dirty="0"/>
              <a:t> </a:t>
            </a:r>
            <a:r>
              <a:rPr lang="en-US" sz="2600" dirty="0" err="1"/>
              <a:t>vận</a:t>
            </a:r>
            <a:r>
              <a:rPr lang="en-US" sz="2600" dirty="0"/>
              <a:t> </a:t>
            </a:r>
            <a:r>
              <a:rPr lang="en-US" sz="2600" dirty="0" err="1"/>
              <a:t>chuyển</a:t>
            </a:r>
            <a:r>
              <a:rPr lang="en-US" sz="2600" dirty="0"/>
              <a:t>, </a:t>
            </a:r>
            <a:r>
              <a:rPr lang="en-US" sz="2600" dirty="0" err="1"/>
              <a:t>bảo</a:t>
            </a:r>
            <a:r>
              <a:rPr lang="en-US" sz="2600" dirty="0"/>
              <a:t> </a:t>
            </a:r>
            <a:r>
              <a:rPr lang="en-US" sz="2600" dirty="0" err="1"/>
              <a:t>quản</a:t>
            </a:r>
            <a:r>
              <a:rPr lang="en-US" sz="2600" dirty="0"/>
              <a:t>; </a:t>
            </a:r>
            <a:r>
              <a:rPr lang="en-US" sz="2600" dirty="0" err="1"/>
              <a:t>thời</a:t>
            </a:r>
            <a:r>
              <a:rPr lang="en-US" sz="2600" dirty="0"/>
              <a:t> </a:t>
            </a:r>
            <a:r>
              <a:rPr lang="en-US" sz="2600" dirty="0" err="1"/>
              <a:t>hạn</a:t>
            </a:r>
            <a:r>
              <a:rPr lang="en-US" sz="2600" dirty="0"/>
              <a:t> </a:t>
            </a:r>
            <a:r>
              <a:rPr lang="en-US" sz="2600" dirty="0" err="1"/>
              <a:t>sử</a:t>
            </a:r>
            <a:r>
              <a:rPr lang="en-US" sz="2600" dirty="0"/>
              <a:t> </a:t>
            </a:r>
            <a:r>
              <a:rPr lang="en-US" sz="2600" dirty="0" err="1"/>
              <a:t>dụng</a:t>
            </a:r>
            <a:r>
              <a:rPr lang="en-US" sz="2600" dirty="0"/>
              <a:t> và </a:t>
            </a:r>
            <a:r>
              <a:rPr lang="en-US" sz="2600" dirty="0" err="1"/>
              <a:t>thành</a:t>
            </a:r>
            <a:r>
              <a:rPr lang="en-US" sz="2600" dirty="0"/>
              <a:t> </a:t>
            </a:r>
            <a:r>
              <a:rPr lang="en-US" sz="2600" dirty="0" err="1"/>
              <a:t>phần</a:t>
            </a:r>
            <a:r>
              <a:rPr lang="en-US" sz="2600" dirty="0"/>
              <a:t> </a:t>
            </a:r>
            <a:r>
              <a:rPr lang="en-US" sz="2600" dirty="0" err="1"/>
              <a:t>bộ</a:t>
            </a:r>
            <a:r>
              <a:rPr lang="en-US" sz="2600" dirty="0"/>
              <a:t> kit</a:t>
            </a:r>
          </a:p>
          <a:p>
            <a:r>
              <a:rPr lang="en-US" sz="2600" dirty="0" err="1"/>
              <a:t>Dễ</a:t>
            </a:r>
            <a:r>
              <a:rPr lang="en-US" sz="2600" dirty="0"/>
              <a:t> </a:t>
            </a:r>
            <a:r>
              <a:rPr lang="en-US" sz="2600" dirty="0" err="1"/>
              <a:t>sử</a:t>
            </a:r>
            <a:r>
              <a:rPr lang="en-US" sz="2600" dirty="0"/>
              <a:t> </a:t>
            </a:r>
            <a:r>
              <a:rPr lang="en-US" sz="2600" dirty="0" err="1"/>
              <a:t>dụng</a:t>
            </a:r>
            <a:endParaRPr lang="en-US" sz="2600" dirty="0"/>
          </a:p>
          <a:p>
            <a:r>
              <a:rPr lang="en-US" sz="2600" dirty="0" err="1"/>
              <a:t>Giá</a:t>
            </a:r>
            <a:r>
              <a:rPr lang="en-US" sz="2600" dirty="0"/>
              <a:t> </a:t>
            </a:r>
            <a:r>
              <a:rPr lang="en-US" sz="2600" dirty="0" err="1"/>
              <a:t>thành</a:t>
            </a:r>
            <a:endParaRPr lang="en-US" sz="2600" dirty="0"/>
          </a:p>
          <a:p>
            <a:r>
              <a:rPr lang="en-US" sz="2600" dirty="0" err="1"/>
              <a:t>Đáp</a:t>
            </a:r>
            <a:r>
              <a:rPr lang="en-US" sz="2600" dirty="0"/>
              <a:t> </a:t>
            </a:r>
            <a:r>
              <a:rPr lang="en-US" sz="2600" dirty="0" err="1"/>
              <a:t>ứng</a:t>
            </a:r>
            <a:r>
              <a:rPr lang="en-US" sz="2600" dirty="0"/>
              <a:t> </a:t>
            </a:r>
            <a:r>
              <a:rPr lang="en-US" sz="2600" dirty="0" err="1"/>
              <a:t>nhu</a:t>
            </a:r>
            <a:r>
              <a:rPr lang="en-US" sz="2600" dirty="0"/>
              <a:t> </a:t>
            </a:r>
            <a:r>
              <a:rPr lang="en-US" sz="2600" dirty="0" err="1"/>
              <a:t>cầu</a:t>
            </a:r>
            <a:r>
              <a:rPr lang="en-US" sz="2600" dirty="0"/>
              <a:t> và </a:t>
            </a:r>
            <a:r>
              <a:rPr lang="en-US" sz="2600" dirty="0" err="1"/>
              <a:t>mục</a:t>
            </a:r>
            <a:r>
              <a:rPr lang="en-US" sz="2600" dirty="0"/>
              <a:t> </a:t>
            </a:r>
            <a:r>
              <a:rPr lang="en-US" sz="2600" dirty="0" err="1"/>
              <a:t>đích</a:t>
            </a:r>
            <a:r>
              <a:rPr lang="en-US" sz="2600" dirty="0"/>
              <a:t> </a:t>
            </a:r>
            <a:r>
              <a:rPr lang="en-US" sz="2600" dirty="0" err="1"/>
              <a:t>sử</a:t>
            </a:r>
            <a:r>
              <a:rPr lang="en-US" sz="2600" dirty="0"/>
              <a:t> </a:t>
            </a:r>
            <a:r>
              <a:rPr lang="en-US" sz="2600" dirty="0" err="1"/>
              <a:t>dụng</a:t>
            </a:r>
            <a:endParaRPr lang="en-US" sz="2600" dirty="0"/>
          </a:p>
        </p:txBody>
      </p:sp>
      <p:sp>
        <p:nvSpPr>
          <p:cNvPr id="4" name="Rectangle 3">
            <a:extLst>
              <a:ext uri="{FF2B5EF4-FFF2-40B4-BE49-F238E27FC236}">
                <a16:creationId xmlns:a16="http://schemas.microsoft.com/office/drawing/2014/main" id="{47578B7E-1D8C-432A-9EC3-2896392A2768}"/>
              </a:ext>
            </a:extLst>
          </p:cNvPr>
          <p:cNvSpPr/>
          <p:nvPr/>
        </p:nvSpPr>
        <p:spPr>
          <a:xfrm>
            <a:off x="5180072" y="1377845"/>
            <a:ext cx="3600400" cy="4468916"/>
          </a:xfrm>
          <a:prstGeom prst="rect">
            <a:avLst/>
          </a:prstGeom>
        </p:spPr>
        <p:txBody>
          <a:bodyPr wrap="square">
            <a:spAutoFit/>
          </a:bodyPr>
          <a:lstStyle/>
          <a:p>
            <a:pPr marL="0" marR="0" lvl="0" indent="0" algn="l" defTabSz="914400" rtl="0" eaLnBrk="1" fontAlgn="base" latinLnBrk="0" hangingPunct="1">
              <a:lnSpc>
                <a:spcPct val="80000"/>
              </a:lnSpc>
              <a:spcBef>
                <a:spcPct val="20000"/>
              </a:spcBef>
              <a:spcAft>
                <a:spcPct val="0"/>
              </a:spcAft>
              <a:buClrTx/>
              <a:buSzTx/>
              <a:buFontTx/>
              <a:buNone/>
              <a:tabLst/>
              <a:defRPr/>
            </a:pPr>
            <a:r>
              <a:rPr kumimoji="0" lang="en-US" sz="2000" b="1" i="0" u="none" strike="noStrike" kern="1200" cap="none" spc="0" normalizeH="0" baseline="0" noProof="0" dirty="0" err="1">
                <a:ln>
                  <a:noFill/>
                </a:ln>
                <a:solidFill>
                  <a:srgbClr val="4F81BD"/>
                </a:solidFill>
                <a:effectLst/>
                <a:uLnTx/>
                <a:uFillTx/>
                <a:latin typeface="Calibri"/>
                <a:ea typeface="+mn-ea"/>
                <a:cs typeface="+mn-cs"/>
              </a:rPr>
              <a:t>Áp</a:t>
            </a:r>
            <a:r>
              <a:rPr kumimoji="0" lang="en-US" sz="2000" b="1" i="0" u="none" strike="noStrike" kern="1200" cap="none" spc="0" normalizeH="0" baseline="0" noProof="0" dirty="0">
                <a:ln>
                  <a:noFill/>
                </a:ln>
                <a:solidFill>
                  <a:srgbClr val="4F81BD"/>
                </a:solidFill>
                <a:effectLst/>
                <a:uLnTx/>
                <a:uFillTx/>
                <a:latin typeface="Calibri"/>
                <a:ea typeface="+mn-ea"/>
                <a:cs typeface="+mn-cs"/>
              </a:rPr>
              <a:t> </a:t>
            </a:r>
            <a:r>
              <a:rPr kumimoji="0" lang="en-US" sz="2000" b="1" i="0" u="none" strike="noStrike" kern="1200" cap="none" spc="0" normalizeH="0" baseline="0" noProof="0" dirty="0" err="1">
                <a:ln>
                  <a:noFill/>
                </a:ln>
                <a:solidFill>
                  <a:srgbClr val="4F81BD"/>
                </a:solidFill>
                <a:effectLst/>
                <a:uLnTx/>
                <a:uFillTx/>
                <a:latin typeface="Calibri"/>
                <a:ea typeface="+mn-ea"/>
                <a:cs typeface="+mn-cs"/>
              </a:rPr>
              <a:t>dụng</a:t>
            </a:r>
            <a:endParaRPr kumimoji="0" lang="en-US" sz="2000" b="1" i="0" u="none" strike="noStrike" kern="1200" cap="none" spc="0" normalizeH="0" baseline="0" noProof="0" dirty="0">
              <a:ln>
                <a:noFill/>
              </a:ln>
              <a:solidFill>
                <a:srgbClr val="4F81BD"/>
              </a:solidFill>
              <a:effectLst/>
              <a:uLnTx/>
              <a:uFillTx/>
              <a:latin typeface="Calibri"/>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n-US" sz="1800" b="1" i="0" u="none" strike="noStrike" kern="1200" cap="none" spc="0" normalizeH="0" baseline="0" noProof="0" dirty="0" err="1">
                <a:ln>
                  <a:noFill/>
                </a:ln>
                <a:solidFill>
                  <a:srgbClr val="FF0000"/>
                </a:solidFill>
                <a:effectLst/>
                <a:uLnTx/>
                <a:uFillTx/>
                <a:latin typeface="Calibri"/>
                <a:ea typeface="+mn-ea"/>
                <a:cs typeface="+mn-cs"/>
              </a:rPr>
              <a:t>Đúng</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đối</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tượng</a:t>
            </a:r>
            <a:r>
              <a:rPr kumimoji="0" lang="en-US" sz="1800" b="1" i="0" u="none" strike="noStrike" kern="1200" cap="none" spc="0" normalizeH="0" baseline="0" noProof="0" dirty="0">
                <a:ln>
                  <a:noFill/>
                </a:ln>
                <a:solidFill>
                  <a:srgbClr val="FF0000"/>
                </a:solidFill>
                <a:effectLst/>
                <a:uLnTx/>
                <a:uFillTx/>
                <a:latin typeface="Calibri"/>
                <a:ea typeface="+mn-ea"/>
                <a:cs typeface="+mn-cs"/>
              </a:rPr>
              <a:t> và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yêu</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cầu</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như</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đã</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nêu</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trong</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hướng</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dẫn</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sử</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dụng</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của</a:t>
            </a:r>
            <a:r>
              <a:rPr kumimoji="0" lang="en-US" sz="1800" b="1" i="0" u="none" strike="noStrike" kern="1200" cap="none" spc="0" normalizeH="0" baseline="0" noProof="0" dirty="0">
                <a:ln>
                  <a:noFill/>
                </a:ln>
                <a:solidFill>
                  <a:srgbClr val="FF0000"/>
                </a:solidFill>
                <a:effectLst/>
                <a:uLnTx/>
                <a:uFillTx/>
                <a:latin typeface="Calibri"/>
                <a:ea typeface="+mn-ea"/>
                <a:cs typeface="+mn-cs"/>
              </a:rPr>
              <a:t> test </a:t>
            </a:r>
          </a:p>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err="1">
                <a:ln>
                  <a:noFill/>
                </a:ln>
                <a:solidFill>
                  <a:prstClr val="black"/>
                </a:solidFill>
                <a:effectLst/>
                <a:uLnTx/>
                <a:uFillTx/>
                <a:latin typeface="Calibri"/>
                <a:ea typeface="+mn-ea"/>
                <a:cs typeface="+mn-cs"/>
              </a:rPr>
              <a:t>Tập</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huấn</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a:ea typeface="+mn-ea"/>
                <a:cs typeface="+mn-cs"/>
              </a:rPr>
              <a:t>Lấy</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mẫu</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a:ea typeface="+mn-ea"/>
                <a:cs typeface="+mn-cs"/>
              </a:rPr>
              <a:t>Thực</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hiện</a:t>
            </a:r>
            <a:r>
              <a:rPr kumimoji="0" lang="en-US" sz="2000" b="0" i="0" u="none" strike="noStrike" kern="1200" cap="none" spc="0" normalizeH="0" baseline="0" noProof="0" dirty="0">
                <a:ln>
                  <a:noFill/>
                </a:ln>
                <a:solidFill>
                  <a:prstClr val="black"/>
                </a:solidFill>
                <a:effectLst/>
                <a:uLnTx/>
                <a:uFillTx/>
                <a:latin typeface="Calibri"/>
                <a:ea typeface="+mn-ea"/>
                <a:cs typeface="+mn-cs"/>
              </a:rPr>
              <a:t> XN</a:t>
            </a:r>
          </a:p>
          <a:p>
            <a:pPr marL="800100" marR="0" lvl="1"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a:ea typeface="+mn-ea"/>
                <a:cs typeface="+mn-cs"/>
              </a:rPr>
              <a:t>Phiên</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giải</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kết</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quả</a:t>
            </a:r>
            <a:r>
              <a:rPr kumimoji="0" lang="en-US" sz="2000" b="0" i="0" u="none" strike="noStrike" kern="1200" cap="none" spc="0" normalizeH="0" baseline="0" noProof="0" dirty="0">
                <a:ln>
                  <a:noFill/>
                </a:ln>
                <a:solidFill>
                  <a:prstClr val="black"/>
                </a:solidFill>
                <a:effectLst/>
                <a:uLnTx/>
                <a:uFillTx/>
                <a:latin typeface="Calibri"/>
                <a:ea typeface="+mn-ea"/>
                <a:cs typeface="+mn-cs"/>
              </a:rPr>
              <a:t> XN</a:t>
            </a:r>
          </a:p>
          <a:p>
            <a:pPr marL="800100" marR="0" lvl="1"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Quản lý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chất</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thải</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An toàn sinh học</a:t>
            </a:r>
          </a:p>
          <a:p>
            <a:pPr marL="800100" marR="0" lvl="1"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err="1">
                <a:ln>
                  <a:noFill/>
                </a:ln>
                <a:solidFill>
                  <a:prstClr val="black"/>
                </a:solidFill>
                <a:effectLst/>
                <a:uLnTx/>
                <a:uFillTx/>
                <a:latin typeface="Calibri"/>
                <a:ea typeface="+mn-ea"/>
                <a:cs typeface="+mn-cs"/>
              </a:rPr>
              <a:t>Đánh</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giá</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sau</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sử</a:t>
            </a:r>
            <a:r>
              <a:rPr kumimoji="0" lang="en-US" sz="2000" b="1" i="0" u="none" strike="noStrike" kern="1200" cap="none" spc="0" normalizeH="0" baseline="0" noProof="0" dirty="0">
                <a:ln>
                  <a:noFill/>
                </a:ln>
                <a:solidFill>
                  <a:prstClr val="black"/>
                </a:solidFill>
                <a:effectLst/>
                <a:uLnTx/>
                <a:uFillTx/>
                <a:latin typeface="Calibri"/>
                <a:ea typeface="+mn-ea"/>
                <a:cs typeface="+mn-cs"/>
              </a:rPr>
              <a:t> </a:t>
            </a:r>
            <a:r>
              <a:rPr kumimoji="0" lang="en-US" sz="2000" b="1" i="0" u="none" strike="noStrike" kern="1200" cap="none" spc="0" normalizeH="0" baseline="0" noProof="0" dirty="0" err="1">
                <a:ln>
                  <a:noFill/>
                </a:ln>
                <a:solidFill>
                  <a:prstClr val="black"/>
                </a:solidFill>
                <a:effectLst/>
                <a:uLnTx/>
                <a:uFillTx/>
                <a:latin typeface="Calibri"/>
                <a:ea typeface="+mn-ea"/>
                <a:cs typeface="+mn-cs"/>
              </a:rPr>
              <a:t>dụng</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a:ea typeface="+mn-ea"/>
                <a:cs typeface="+mn-cs"/>
              </a:rPr>
              <a:t>Kiểm</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tra</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theo</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dõi</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800100" marR="0" lvl="1" indent="-342900" algn="l" defTabSz="914400" rtl="0" eaLnBrk="1" fontAlgn="base" latinLnBrk="0" hangingPunct="1">
              <a:lnSpc>
                <a:spcPct val="8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a:ea typeface="+mn-ea"/>
                <a:cs typeface="+mn-cs"/>
              </a:rPr>
              <a:t>Phản</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hồi</a:t>
            </a:r>
            <a:br>
              <a:rPr kumimoji="0" lang="en-US" sz="2000" b="1" i="0" u="none" strike="noStrike" kern="1200" cap="none" spc="0" normalizeH="0" baseline="0" noProof="0" dirty="0">
                <a:ln>
                  <a:noFill/>
                </a:ln>
                <a:solidFill>
                  <a:prstClr val="black"/>
                </a:solidFill>
                <a:effectLst/>
                <a:uLnTx/>
                <a:uFillTx/>
                <a:latin typeface="Calibri"/>
                <a:ea typeface="+mn-ea"/>
                <a:cs typeface="+mn-cs"/>
              </a:rPr>
            </a:b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Graphic 5" descr="Checklist">
            <a:extLst>
              <a:ext uri="{FF2B5EF4-FFF2-40B4-BE49-F238E27FC236}">
                <a16:creationId xmlns:a16="http://schemas.microsoft.com/office/drawing/2014/main" id="{1BC5E39C-24C7-4225-9521-3A7F554895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74" y="1400988"/>
            <a:ext cx="731520" cy="731520"/>
          </a:xfrm>
          <a:prstGeom prst="rect">
            <a:avLst/>
          </a:prstGeom>
        </p:spPr>
      </p:pic>
      <p:pic>
        <p:nvPicPr>
          <p:cNvPr id="8" name="Graphic 7" descr="Classroom">
            <a:extLst>
              <a:ext uri="{FF2B5EF4-FFF2-40B4-BE49-F238E27FC236}">
                <a16:creationId xmlns:a16="http://schemas.microsoft.com/office/drawing/2014/main" id="{019311C0-D9C7-4752-B0B2-93FB5DA917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9419" y="2564904"/>
            <a:ext cx="731520" cy="731520"/>
          </a:xfrm>
          <a:prstGeom prst="rect">
            <a:avLst/>
          </a:prstGeom>
        </p:spPr>
      </p:pic>
      <p:pic>
        <p:nvPicPr>
          <p:cNvPr id="10" name="Graphic 9" descr="Magnifying glass">
            <a:extLst>
              <a:ext uri="{FF2B5EF4-FFF2-40B4-BE49-F238E27FC236}">
                <a16:creationId xmlns:a16="http://schemas.microsoft.com/office/drawing/2014/main" id="{D9E0302A-6D12-4EF9-86F3-A1C22FCA36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46720" y="4611515"/>
            <a:ext cx="640080" cy="640080"/>
          </a:xfrm>
          <a:prstGeom prst="rect">
            <a:avLst/>
          </a:prstGeom>
        </p:spPr>
      </p:pic>
      <p:sp>
        <p:nvSpPr>
          <p:cNvPr id="5" name="TextBox 4">
            <a:extLst>
              <a:ext uri="{FF2B5EF4-FFF2-40B4-BE49-F238E27FC236}">
                <a16:creationId xmlns:a16="http://schemas.microsoft.com/office/drawing/2014/main" id="{0BE97DB2-1C12-46BE-A7E5-424A50E28A92}"/>
              </a:ext>
            </a:extLst>
          </p:cNvPr>
          <p:cNvSpPr txBox="1"/>
          <p:nvPr/>
        </p:nvSpPr>
        <p:spPr>
          <a:xfrm>
            <a:off x="611560" y="5982050"/>
            <a:ext cx="8352928"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Lưu</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ý: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Nếu</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test kit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không</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áp</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dụng</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cho</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đối</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tượng</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như</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đề</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trong</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hướng</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dẫn</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sử</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dụng</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thì</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PXN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phải</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làm</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thẩm</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định</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Phương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pháp</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đầy</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đủ</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vì</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thay</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đổi</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mục</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đích</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so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với</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nhà</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sản</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xuất</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panose="020F0502020204030204" pitchFamily="34" charset="0"/>
                <a:ea typeface="+mn-ea"/>
                <a:cs typeface="+mn-cs"/>
              </a:rPr>
              <a:t>đưa</a:t>
            </a:r>
            <a:r>
              <a:rPr kumimoji="0" lang="en-US" sz="16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ra </a:t>
            </a:r>
          </a:p>
        </p:txBody>
      </p:sp>
    </p:spTree>
    <p:extLst>
      <p:ext uri="{BB962C8B-B14F-4D97-AF65-F5344CB8AC3E}">
        <p14:creationId xmlns:p14="http://schemas.microsoft.com/office/powerpoint/2010/main" val="2695851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1">
            <a:extLst>
              <a:ext uri="{FF2B5EF4-FFF2-40B4-BE49-F238E27FC236}">
                <a16:creationId xmlns:a16="http://schemas.microsoft.com/office/drawing/2014/main" id="{DB81E913-C4A4-412D-B6D5-0FF30825FB09}"/>
              </a:ext>
            </a:extLst>
          </p:cNvPr>
          <p:cNvSpPr>
            <a:spLocks noGrp="1"/>
          </p:cNvSpPr>
          <p:nvPr>
            <p:ph type="title"/>
          </p:nvPr>
        </p:nvSpPr>
        <p:spPr>
          <a:xfrm>
            <a:off x="2133600" y="63584"/>
            <a:ext cx="5915025" cy="613577"/>
          </a:xfrm>
        </p:spPr>
        <p:txBody>
          <a:bodyPr>
            <a:normAutofit fontScale="90000"/>
          </a:bodyPr>
          <a:lstStyle/>
          <a:p>
            <a:r>
              <a:rPr lang="en-US" sz="3000" b="1" dirty="0" err="1">
                <a:solidFill>
                  <a:schemeClr val="bg1"/>
                </a:solidFill>
                <a:cs typeface="Times New Roman" panose="02020603050405020304" pitchFamily="18" charset="0"/>
              </a:rPr>
              <a:t>Xét</a:t>
            </a:r>
            <a:r>
              <a:rPr lang="en-US" sz="3000" b="1" dirty="0">
                <a:solidFill>
                  <a:schemeClr val="bg1"/>
                </a:solidFill>
                <a:cs typeface="Times New Roman" panose="02020603050405020304" pitchFamily="18" charset="0"/>
              </a:rPr>
              <a:t> </a:t>
            </a:r>
            <a:r>
              <a:rPr lang="en-US" sz="3000" b="1" dirty="0" err="1">
                <a:solidFill>
                  <a:schemeClr val="bg1"/>
                </a:solidFill>
                <a:cs typeface="Times New Roman" panose="02020603050405020304" pitchFamily="18" charset="0"/>
              </a:rPr>
              <a:t>nghiệm</a:t>
            </a:r>
            <a:r>
              <a:rPr lang="en-US" sz="3000" b="1" dirty="0">
                <a:solidFill>
                  <a:schemeClr val="bg1"/>
                </a:solidFill>
                <a:cs typeface="Times New Roman" panose="02020603050405020304" pitchFamily="18" charset="0"/>
              </a:rPr>
              <a:t> </a:t>
            </a:r>
            <a:r>
              <a:rPr lang="en-US" sz="3000" b="1" dirty="0" err="1">
                <a:solidFill>
                  <a:schemeClr val="bg1"/>
                </a:solidFill>
                <a:cs typeface="Times New Roman" panose="02020603050405020304" pitchFamily="18" charset="0"/>
              </a:rPr>
              <a:t>phát</a:t>
            </a:r>
            <a:r>
              <a:rPr lang="en-US" sz="3000" b="1" dirty="0">
                <a:solidFill>
                  <a:schemeClr val="bg1"/>
                </a:solidFill>
                <a:cs typeface="Times New Roman" panose="02020603050405020304" pitchFamily="18" charset="0"/>
              </a:rPr>
              <a:t> </a:t>
            </a:r>
            <a:r>
              <a:rPr lang="en-US" sz="3000" b="1" dirty="0" err="1">
                <a:solidFill>
                  <a:schemeClr val="bg1"/>
                </a:solidFill>
                <a:cs typeface="Times New Roman" panose="02020603050405020304" pitchFamily="18" charset="0"/>
              </a:rPr>
              <a:t>hiện</a:t>
            </a:r>
            <a:r>
              <a:rPr lang="en-US" sz="3000" b="1" dirty="0">
                <a:solidFill>
                  <a:schemeClr val="bg1"/>
                </a:solidFill>
                <a:cs typeface="Times New Roman" panose="02020603050405020304" pitchFamily="18" charset="0"/>
              </a:rPr>
              <a:t> </a:t>
            </a:r>
            <a:r>
              <a:rPr lang="en-US" sz="3000" b="1" dirty="0" err="1">
                <a:solidFill>
                  <a:schemeClr val="bg1"/>
                </a:solidFill>
                <a:cs typeface="Times New Roman" panose="02020603050405020304" pitchFamily="18" charset="0"/>
              </a:rPr>
              <a:t>kháng</a:t>
            </a:r>
            <a:r>
              <a:rPr lang="en-US" sz="3000" b="1" dirty="0">
                <a:solidFill>
                  <a:schemeClr val="bg1"/>
                </a:solidFill>
                <a:cs typeface="Times New Roman" panose="02020603050405020304" pitchFamily="18" charset="0"/>
              </a:rPr>
              <a:t> </a:t>
            </a:r>
            <a:r>
              <a:rPr lang="en-US" sz="3000" b="1" dirty="0" err="1">
                <a:solidFill>
                  <a:schemeClr val="bg1"/>
                </a:solidFill>
                <a:cs typeface="Times New Roman" panose="02020603050405020304" pitchFamily="18" charset="0"/>
              </a:rPr>
              <a:t>thể</a:t>
            </a:r>
            <a:endParaRPr lang="en-US" sz="3000" b="1" dirty="0">
              <a:solidFill>
                <a:schemeClr val="bg1"/>
              </a:solidFill>
              <a:cs typeface="Times New Roman" panose="02020603050405020304" pitchFamily="18" charset="0"/>
            </a:endParaRPr>
          </a:p>
        </p:txBody>
      </p:sp>
      <p:pic>
        <p:nvPicPr>
          <p:cNvPr id="8" name="Picture 7">
            <a:extLst>
              <a:ext uri="{FF2B5EF4-FFF2-40B4-BE49-F238E27FC236}">
                <a16:creationId xmlns:a16="http://schemas.microsoft.com/office/drawing/2014/main" id="{7B43298B-08FC-4BCE-B4AF-F6D3F5093DD2}"/>
              </a:ext>
            </a:extLst>
          </p:cNvPr>
          <p:cNvPicPr>
            <a:picLocks noChangeAspect="1"/>
          </p:cNvPicPr>
          <p:nvPr/>
        </p:nvPicPr>
        <p:blipFill>
          <a:blip r:embed="rId3"/>
          <a:stretch>
            <a:fillRect/>
          </a:stretch>
        </p:blipFill>
        <p:spPr>
          <a:xfrm>
            <a:off x="1009649" y="2710070"/>
            <a:ext cx="2514008" cy="2115955"/>
          </a:xfrm>
          <a:prstGeom prst="rect">
            <a:avLst/>
          </a:prstGeom>
        </p:spPr>
      </p:pic>
      <p:sp>
        <p:nvSpPr>
          <p:cNvPr id="9" name="TextBox 8">
            <a:extLst>
              <a:ext uri="{FF2B5EF4-FFF2-40B4-BE49-F238E27FC236}">
                <a16:creationId xmlns:a16="http://schemas.microsoft.com/office/drawing/2014/main" id="{81184FF2-7950-4F87-A015-E83820F59FCC}"/>
              </a:ext>
            </a:extLst>
          </p:cNvPr>
          <p:cNvSpPr txBox="1"/>
          <p:nvPr/>
        </p:nvSpPr>
        <p:spPr>
          <a:xfrm>
            <a:off x="3600449" y="2343016"/>
            <a:ext cx="2553973" cy="400110"/>
          </a:xfrm>
          <a:prstGeom prst="rect">
            <a:avLst/>
          </a:prstGeom>
          <a:noFill/>
        </p:spPr>
        <p:txBody>
          <a:bodyPr wrap="square" rtlCol="0">
            <a:spAutoFit/>
          </a:bodyPr>
          <a:lstStyle/>
          <a:p>
            <a:pPr algn="ctr"/>
            <a:r>
              <a:rPr lang="en-US" sz="2000" dirty="0">
                <a:latin typeface="+mj-lt"/>
                <a:cs typeface="Times New Roman" panose="02020603050405020304" pitchFamily="18" charset="0"/>
              </a:rPr>
              <a:t>ELISA </a:t>
            </a:r>
            <a:endParaRPr lang="en-US" sz="2000" dirty="0">
              <a:latin typeface="+mj-lt"/>
            </a:endParaRPr>
          </a:p>
        </p:txBody>
      </p:sp>
      <p:pic>
        <p:nvPicPr>
          <p:cNvPr id="10" name="Picture 9">
            <a:extLst>
              <a:ext uri="{FF2B5EF4-FFF2-40B4-BE49-F238E27FC236}">
                <a16:creationId xmlns:a16="http://schemas.microsoft.com/office/drawing/2014/main" id="{5498E12A-299D-49C3-B422-2872DFB4CB79}"/>
              </a:ext>
            </a:extLst>
          </p:cNvPr>
          <p:cNvPicPr>
            <a:picLocks noChangeAspect="1"/>
          </p:cNvPicPr>
          <p:nvPr/>
        </p:nvPicPr>
        <p:blipFill>
          <a:blip r:embed="rId4"/>
          <a:stretch>
            <a:fillRect/>
          </a:stretch>
        </p:blipFill>
        <p:spPr>
          <a:xfrm>
            <a:off x="3649778" y="2691216"/>
            <a:ext cx="2427173" cy="2101910"/>
          </a:xfrm>
          <a:prstGeom prst="rect">
            <a:avLst/>
          </a:prstGeom>
        </p:spPr>
      </p:pic>
      <p:sp>
        <p:nvSpPr>
          <p:cNvPr id="146" name="TextBox 145">
            <a:extLst>
              <a:ext uri="{FF2B5EF4-FFF2-40B4-BE49-F238E27FC236}">
                <a16:creationId xmlns:a16="http://schemas.microsoft.com/office/drawing/2014/main" id="{82C591D2-0573-46E3-B155-B43CDD20495A}"/>
              </a:ext>
            </a:extLst>
          </p:cNvPr>
          <p:cNvSpPr txBox="1"/>
          <p:nvPr/>
        </p:nvSpPr>
        <p:spPr>
          <a:xfrm>
            <a:off x="1028699" y="2291992"/>
            <a:ext cx="2266950" cy="430887"/>
          </a:xfrm>
          <a:prstGeom prst="rect">
            <a:avLst/>
          </a:prstGeom>
          <a:noFill/>
        </p:spPr>
        <p:txBody>
          <a:bodyPr wrap="square" rtlCol="0">
            <a:spAutoFit/>
          </a:bodyPr>
          <a:lstStyle/>
          <a:p>
            <a:pPr algn="ctr"/>
            <a:r>
              <a:rPr lang="en-US" sz="2200" dirty="0">
                <a:latin typeface="+mj-lt"/>
                <a:cs typeface="Times New Roman" panose="02020603050405020304" pitchFamily="18" charset="0"/>
              </a:rPr>
              <a:t>Test </a:t>
            </a:r>
            <a:r>
              <a:rPr lang="en-US" sz="2200" dirty="0" err="1">
                <a:latin typeface="+mj-lt"/>
                <a:cs typeface="Times New Roman" panose="02020603050405020304" pitchFamily="18" charset="0"/>
              </a:rPr>
              <a:t>nhanh</a:t>
            </a:r>
            <a:endParaRPr lang="en-US" sz="2200" dirty="0">
              <a:latin typeface="+mj-lt"/>
              <a:cs typeface="Times New Roman" panose="02020603050405020304" pitchFamily="18" charset="0"/>
            </a:endParaRPr>
          </a:p>
        </p:txBody>
      </p:sp>
      <p:pic>
        <p:nvPicPr>
          <p:cNvPr id="147" name="Picture 146">
            <a:extLst>
              <a:ext uri="{FF2B5EF4-FFF2-40B4-BE49-F238E27FC236}">
                <a16:creationId xmlns:a16="http://schemas.microsoft.com/office/drawing/2014/main" id="{4E972A5E-858E-4835-825D-2874C0BDFB16}"/>
              </a:ext>
            </a:extLst>
          </p:cNvPr>
          <p:cNvPicPr>
            <a:picLocks noChangeAspect="1"/>
          </p:cNvPicPr>
          <p:nvPr/>
        </p:nvPicPr>
        <p:blipFill>
          <a:blip r:embed="rId5"/>
          <a:stretch>
            <a:fillRect/>
          </a:stretch>
        </p:blipFill>
        <p:spPr>
          <a:xfrm>
            <a:off x="7690585" y="1600200"/>
            <a:ext cx="775573" cy="494964"/>
          </a:xfrm>
          <a:prstGeom prst="rect">
            <a:avLst/>
          </a:prstGeom>
        </p:spPr>
      </p:pic>
      <p:pic>
        <p:nvPicPr>
          <p:cNvPr id="11" name="Picture 10">
            <a:extLst>
              <a:ext uri="{FF2B5EF4-FFF2-40B4-BE49-F238E27FC236}">
                <a16:creationId xmlns:a16="http://schemas.microsoft.com/office/drawing/2014/main" id="{91F479AD-E01E-4522-A7C4-9125891EC0D8}"/>
              </a:ext>
            </a:extLst>
          </p:cNvPr>
          <p:cNvPicPr>
            <a:picLocks noChangeAspect="1"/>
          </p:cNvPicPr>
          <p:nvPr/>
        </p:nvPicPr>
        <p:blipFill>
          <a:blip r:embed="rId6"/>
          <a:stretch>
            <a:fillRect/>
          </a:stretch>
        </p:blipFill>
        <p:spPr>
          <a:xfrm>
            <a:off x="6476999" y="2687720"/>
            <a:ext cx="2427173" cy="2077385"/>
          </a:xfrm>
          <a:prstGeom prst="rect">
            <a:avLst/>
          </a:prstGeom>
        </p:spPr>
      </p:pic>
      <p:sp>
        <p:nvSpPr>
          <p:cNvPr id="13" name="TextBox 12">
            <a:extLst>
              <a:ext uri="{FF2B5EF4-FFF2-40B4-BE49-F238E27FC236}">
                <a16:creationId xmlns:a16="http://schemas.microsoft.com/office/drawing/2014/main" id="{CA887868-17EA-479F-BE45-C570353AA049}"/>
              </a:ext>
            </a:extLst>
          </p:cNvPr>
          <p:cNvSpPr txBox="1"/>
          <p:nvPr/>
        </p:nvSpPr>
        <p:spPr>
          <a:xfrm>
            <a:off x="6419849" y="2012721"/>
            <a:ext cx="2571751" cy="646331"/>
          </a:xfrm>
          <a:prstGeom prst="rect">
            <a:avLst/>
          </a:prstGeom>
          <a:noFill/>
        </p:spPr>
        <p:txBody>
          <a:bodyPr wrap="square" rtlCol="0">
            <a:spAutoFit/>
          </a:bodyPr>
          <a:lstStyle/>
          <a:p>
            <a:pPr algn="ctr"/>
            <a:r>
              <a:rPr lang="en-US" dirty="0">
                <a:latin typeface="+mj-lt"/>
                <a:cs typeface="Times New Roman" panose="02020603050405020304" pitchFamily="18" charset="0"/>
              </a:rPr>
              <a:t>CMIA /ECLIA </a:t>
            </a:r>
          </a:p>
          <a:p>
            <a:pPr algn="ctr"/>
            <a:r>
              <a:rPr lang="en-US" dirty="0">
                <a:latin typeface="+mj-lt"/>
                <a:cs typeface="Times New Roman" panose="02020603050405020304" pitchFamily="18" charset="0"/>
              </a:rPr>
              <a:t>(</a:t>
            </a:r>
            <a:r>
              <a:rPr lang="en-US" dirty="0" err="1">
                <a:latin typeface="+mj-lt"/>
                <a:cs typeface="Times New Roman" panose="02020603050405020304" pitchFamily="18" charset="0"/>
              </a:rPr>
              <a:t>điện</a:t>
            </a:r>
            <a:r>
              <a:rPr lang="en-US" dirty="0">
                <a:latin typeface="+mj-lt"/>
                <a:cs typeface="Times New Roman" panose="02020603050405020304" pitchFamily="18" charset="0"/>
              </a:rPr>
              <a:t> </a:t>
            </a:r>
            <a:r>
              <a:rPr lang="en-US" dirty="0" err="1">
                <a:latin typeface="+mj-lt"/>
                <a:cs typeface="Times New Roman" panose="02020603050405020304" pitchFamily="18" charset="0"/>
              </a:rPr>
              <a:t>hóa</a:t>
            </a:r>
            <a:r>
              <a:rPr lang="en-US" dirty="0">
                <a:latin typeface="+mj-lt"/>
                <a:cs typeface="Times New Roman" panose="02020603050405020304" pitchFamily="18" charset="0"/>
              </a:rPr>
              <a:t> </a:t>
            </a:r>
            <a:r>
              <a:rPr lang="en-US" dirty="0" err="1">
                <a:latin typeface="+mj-lt"/>
                <a:cs typeface="Times New Roman" panose="02020603050405020304" pitchFamily="18" charset="0"/>
              </a:rPr>
              <a:t>phát</a:t>
            </a:r>
            <a:r>
              <a:rPr lang="en-US" dirty="0">
                <a:latin typeface="+mj-lt"/>
                <a:cs typeface="Times New Roman" panose="02020603050405020304" pitchFamily="18" charset="0"/>
              </a:rPr>
              <a:t> </a:t>
            </a:r>
            <a:r>
              <a:rPr lang="en-US" dirty="0" err="1">
                <a:latin typeface="+mj-lt"/>
                <a:cs typeface="Times New Roman" panose="02020603050405020304" pitchFamily="18" charset="0"/>
              </a:rPr>
              <a:t>quang</a:t>
            </a:r>
            <a:r>
              <a:rPr lang="en-US" dirty="0">
                <a:latin typeface="+mj-lt"/>
                <a:cs typeface="Times New Roman" panose="02020603050405020304" pitchFamily="18" charset="0"/>
              </a:rPr>
              <a:t>)</a:t>
            </a:r>
          </a:p>
        </p:txBody>
      </p:sp>
      <p:pic>
        <p:nvPicPr>
          <p:cNvPr id="15" name="Picture 14">
            <a:extLst>
              <a:ext uri="{FF2B5EF4-FFF2-40B4-BE49-F238E27FC236}">
                <a16:creationId xmlns:a16="http://schemas.microsoft.com/office/drawing/2014/main" id="{EDF4DD4A-76B3-4CF8-A794-B2D09D1B87FB}"/>
              </a:ext>
            </a:extLst>
          </p:cNvPr>
          <p:cNvPicPr>
            <a:picLocks noChangeAspect="1"/>
          </p:cNvPicPr>
          <p:nvPr/>
        </p:nvPicPr>
        <p:blipFill>
          <a:blip r:embed="rId7"/>
          <a:stretch>
            <a:fillRect/>
          </a:stretch>
        </p:blipFill>
        <p:spPr>
          <a:xfrm>
            <a:off x="2695936" y="3453045"/>
            <a:ext cx="502546" cy="1290749"/>
          </a:xfrm>
          <a:prstGeom prst="rect">
            <a:avLst/>
          </a:prstGeom>
        </p:spPr>
      </p:pic>
      <p:sp>
        <p:nvSpPr>
          <p:cNvPr id="16" name="TextBox 15">
            <a:extLst>
              <a:ext uri="{FF2B5EF4-FFF2-40B4-BE49-F238E27FC236}">
                <a16:creationId xmlns:a16="http://schemas.microsoft.com/office/drawing/2014/main" id="{1CA935F9-2ABE-475A-9D00-589E920E2409}"/>
              </a:ext>
            </a:extLst>
          </p:cNvPr>
          <p:cNvSpPr txBox="1"/>
          <p:nvPr/>
        </p:nvSpPr>
        <p:spPr>
          <a:xfrm>
            <a:off x="1023510" y="4861961"/>
            <a:ext cx="1851660" cy="230832"/>
          </a:xfrm>
          <a:prstGeom prst="rect">
            <a:avLst/>
          </a:prstGeom>
          <a:noFill/>
        </p:spPr>
        <p:txBody>
          <a:bodyPr wrap="square" rtlCol="0">
            <a:spAutoFit/>
          </a:bodyPr>
          <a:lstStyle/>
          <a:p>
            <a:r>
              <a:rPr lang="en-US" sz="900" dirty="0" err="1">
                <a:latin typeface="Times New Roman" panose="02020603050405020304" pitchFamily="18" charset="0"/>
                <a:cs typeface="Times New Roman" panose="02020603050405020304" pitchFamily="18" charset="0"/>
              </a:rPr>
              <a:t>Kết</a:t>
            </a:r>
            <a:r>
              <a:rPr lang="en-US" sz="900" dirty="0">
                <a:latin typeface="Times New Roman" panose="02020603050405020304" pitchFamily="18" charset="0"/>
                <a:cs typeface="Times New Roman" panose="02020603050405020304" pitchFamily="18" charset="0"/>
              </a:rPr>
              <a:t> </a:t>
            </a:r>
            <a:r>
              <a:rPr lang="en-US" sz="900" dirty="0" err="1">
                <a:latin typeface="Times New Roman" panose="02020603050405020304" pitchFamily="18" charset="0"/>
                <a:cs typeface="Times New Roman" panose="02020603050405020304" pitchFamily="18" charset="0"/>
              </a:rPr>
              <a:t>quả</a:t>
            </a:r>
            <a:r>
              <a:rPr lang="en-US" sz="900" dirty="0">
                <a:latin typeface="Times New Roman" panose="02020603050405020304" pitchFamily="18" charset="0"/>
                <a:cs typeface="Times New Roman" panose="02020603050405020304" pitchFamily="18" charset="0"/>
              </a:rPr>
              <a:t> </a:t>
            </a:r>
            <a:r>
              <a:rPr lang="en-US" sz="900" dirty="0" err="1">
                <a:latin typeface="Times New Roman" panose="02020603050405020304" pitchFamily="18" charset="0"/>
                <a:cs typeface="Times New Roman" panose="02020603050405020304" pitchFamily="18" charset="0"/>
              </a:rPr>
              <a:t>trong</a:t>
            </a:r>
            <a:r>
              <a:rPr lang="en-US" sz="900" dirty="0">
                <a:latin typeface="Times New Roman" panose="02020603050405020304" pitchFamily="18" charset="0"/>
                <a:cs typeface="Times New Roman" panose="02020603050405020304" pitchFamily="18" charset="0"/>
              </a:rPr>
              <a:t> </a:t>
            </a:r>
            <a:r>
              <a:rPr lang="en-US" sz="900" dirty="0" err="1">
                <a:latin typeface="Times New Roman" panose="02020603050405020304" pitchFamily="18" charset="0"/>
                <a:cs typeface="Times New Roman" panose="02020603050405020304" pitchFamily="18" charset="0"/>
              </a:rPr>
              <a:t>vòng</a:t>
            </a:r>
            <a:r>
              <a:rPr lang="en-US" sz="900" dirty="0">
                <a:latin typeface="Times New Roman" panose="02020603050405020304" pitchFamily="18" charset="0"/>
                <a:cs typeface="Times New Roman" panose="02020603050405020304" pitchFamily="18" charset="0"/>
              </a:rPr>
              <a:t> 15 </a:t>
            </a:r>
            <a:r>
              <a:rPr lang="en-US" sz="900" dirty="0" err="1">
                <a:latin typeface="Times New Roman" panose="02020603050405020304" pitchFamily="18" charset="0"/>
                <a:cs typeface="Times New Roman" panose="02020603050405020304" pitchFamily="18" charset="0"/>
              </a:rPr>
              <a:t>phút</a:t>
            </a:r>
            <a:endParaRPr lang="en-US" sz="900" dirty="0">
              <a:latin typeface="Times New Roman" panose="02020603050405020304" pitchFamily="18" charset="0"/>
              <a:cs typeface="Times New Roman" panose="02020603050405020304" pitchFamily="18" charset="0"/>
            </a:endParaRPr>
          </a:p>
        </p:txBody>
      </p:sp>
      <p:sp>
        <p:nvSpPr>
          <p:cNvPr id="153" name="TextBox 152">
            <a:extLst>
              <a:ext uri="{FF2B5EF4-FFF2-40B4-BE49-F238E27FC236}">
                <a16:creationId xmlns:a16="http://schemas.microsoft.com/office/drawing/2014/main" id="{E3859E82-CB2E-4F3F-AA1A-4049257D9A40}"/>
              </a:ext>
            </a:extLst>
          </p:cNvPr>
          <p:cNvSpPr txBox="1"/>
          <p:nvPr/>
        </p:nvSpPr>
        <p:spPr>
          <a:xfrm>
            <a:off x="4124542" y="4813615"/>
            <a:ext cx="1390215" cy="230832"/>
          </a:xfrm>
          <a:prstGeom prst="rect">
            <a:avLst/>
          </a:prstGeom>
          <a:noFill/>
        </p:spPr>
        <p:txBody>
          <a:bodyPr wrap="square" rtlCol="0">
            <a:spAutoFit/>
          </a:bodyPr>
          <a:lstStyle/>
          <a:p>
            <a:r>
              <a:rPr lang="en-US" sz="900" dirty="0" err="1">
                <a:latin typeface="Times New Roman" panose="02020603050405020304" pitchFamily="18" charset="0"/>
                <a:cs typeface="Times New Roman" panose="02020603050405020304" pitchFamily="18" charset="0"/>
              </a:rPr>
              <a:t>Kết</a:t>
            </a:r>
            <a:r>
              <a:rPr lang="en-US" sz="900" dirty="0">
                <a:latin typeface="Times New Roman" panose="02020603050405020304" pitchFamily="18" charset="0"/>
                <a:cs typeface="Times New Roman" panose="02020603050405020304" pitchFamily="18" charset="0"/>
              </a:rPr>
              <a:t> </a:t>
            </a:r>
            <a:r>
              <a:rPr lang="en-US" sz="900" dirty="0" err="1">
                <a:latin typeface="Times New Roman" panose="02020603050405020304" pitchFamily="18" charset="0"/>
                <a:cs typeface="Times New Roman" panose="02020603050405020304" pitchFamily="18" charset="0"/>
              </a:rPr>
              <a:t>quả</a:t>
            </a:r>
            <a:r>
              <a:rPr lang="en-US" sz="900" dirty="0">
                <a:latin typeface="Times New Roman" panose="02020603050405020304" pitchFamily="18" charset="0"/>
                <a:cs typeface="Times New Roman" panose="02020603050405020304" pitchFamily="18" charset="0"/>
              </a:rPr>
              <a:t> 2-4 </a:t>
            </a:r>
            <a:r>
              <a:rPr lang="en-US" sz="900" dirty="0" err="1">
                <a:latin typeface="Times New Roman" panose="02020603050405020304" pitchFamily="18" charset="0"/>
                <a:cs typeface="Times New Roman" panose="02020603050405020304" pitchFamily="18" charset="0"/>
              </a:rPr>
              <a:t>tiếng</a:t>
            </a:r>
            <a:endParaRPr lang="en-US" sz="900" dirty="0">
              <a:latin typeface="Times New Roman" panose="02020603050405020304" pitchFamily="18" charset="0"/>
              <a:cs typeface="Times New Roman" panose="02020603050405020304" pitchFamily="18" charset="0"/>
            </a:endParaRPr>
          </a:p>
        </p:txBody>
      </p:sp>
      <p:sp>
        <p:nvSpPr>
          <p:cNvPr id="154" name="TextBox 153">
            <a:extLst>
              <a:ext uri="{FF2B5EF4-FFF2-40B4-BE49-F238E27FC236}">
                <a16:creationId xmlns:a16="http://schemas.microsoft.com/office/drawing/2014/main" id="{353A9419-0182-4956-8C4D-E251B5C0EE11}"/>
              </a:ext>
            </a:extLst>
          </p:cNvPr>
          <p:cNvSpPr txBox="1"/>
          <p:nvPr/>
        </p:nvSpPr>
        <p:spPr>
          <a:xfrm>
            <a:off x="7225573" y="4822441"/>
            <a:ext cx="1390215" cy="230832"/>
          </a:xfrm>
          <a:prstGeom prst="rect">
            <a:avLst/>
          </a:prstGeom>
          <a:noFill/>
        </p:spPr>
        <p:txBody>
          <a:bodyPr wrap="square" rtlCol="0">
            <a:spAutoFit/>
          </a:bodyPr>
          <a:lstStyle/>
          <a:p>
            <a:r>
              <a:rPr lang="en-US" sz="900" dirty="0" err="1">
                <a:latin typeface="Times New Roman" panose="02020603050405020304" pitchFamily="18" charset="0"/>
                <a:cs typeface="Times New Roman" panose="02020603050405020304" pitchFamily="18" charset="0"/>
              </a:rPr>
              <a:t>Kết</a:t>
            </a:r>
            <a:r>
              <a:rPr lang="en-US" sz="900" dirty="0">
                <a:latin typeface="Times New Roman" panose="02020603050405020304" pitchFamily="18" charset="0"/>
                <a:cs typeface="Times New Roman" panose="02020603050405020304" pitchFamily="18" charset="0"/>
              </a:rPr>
              <a:t> </a:t>
            </a:r>
            <a:r>
              <a:rPr lang="en-US" sz="900" dirty="0" err="1">
                <a:latin typeface="Times New Roman" panose="02020603050405020304" pitchFamily="18" charset="0"/>
                <a:cs typeface="Times New Roman" panose="02020603050405020304" pitchFamily="18" charset="0"/>
              </a:rPr>
              <a:t>quả</a:t>
            </a:r>
            <a:r>
              <a:rPr lang="en-US" sz="900" dirty="0">
                <a:latin typeface="Times New Roman" panose="02020603050405020304" pitchFamily="18" charset="0"/>
                <a:cs typeface="Times New Roman" panose="02020603050405020304" pitchFamily="18" charset="0"/>
              </a:rPr>
              <a:t> 15-60 </a:t>
            </a:r>
            <a:r>
              <a:rPr lang="en-US" sz="900" dirty="0" err="1">
                <a:latin typeface="Times New Roman" panose="02020603050405020304" pitchFamily="18" charset="0"/>
                <a:cs typeface="Times New Roman" panose="02020603050405020304" pitchFamily="18" charset="0"/>
              </a:rPr>
              <a:t>phút</a:t>
            </a:r>
            <a:endParaRPr lang="en-US" sz="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542317"/>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3CA11B39-B5B3-42A3-9B94-5E4FBC75C5E1}"/>
              </a:ext>
            </a:extLst>
          </p:cNvPr>
          <p:cNvSpPr>
            <a:spLocks noGrp="1" noChangeArrowheads="1"/>
          </p:cNvSpPr>
          <p:nvPr>
            <p:ph type="title"/>
          </p:nvPr>
        </p:nvSpPr>
        <p:spPr>
          <a:xfrm>
            <a:off x="1752600" y="171450"/>
            <a:ext cx="7086600" cy="497681"/>
          </a:xfrm>
        </p:spPr>
        <p:txBody>
          <a:bodyPr>
            <a:noAutofit/>
          </a:bodyPr>
          <a:lstStyle/>
          <a:p>
            <a:r>
              <a:rPr lang="it-IT" altLang="it-IT" sz="3000" b="1" dirty="0">
                <a:solidFill>
                  <a:schemeClr val="bg1"/>
                </a:solidFill>
                <a:cs typeface="Arial" pitchFamily="34" charset="0"/>
              </a:rPr>
              <a:t>Diễn tiến các xét nghiệm SARS-CoV-2</a:t>
            </a:r>
            <a:endParaRPr lang="en-US" altLang="it-IT" sz="3000" b="1" dirty="0">
              <a:solidFill>
                <a:schemeClr val="bg1"/>
              </a:solidFill>
              <a:cs typeface="Arial" pitchFamily="34" charset="0"/>
            </a:endParaRPr>
          </a:p>
        </p:txBody>
      </p:sp>
      <p:sp>
        <p:nvSpPr>
          <p:cNvPr id="5" name="Text Placeholder 16">
            <a:extLst>
              <a:ext uri="{FF2B5EF4-FFF2-40B4-BE49-F238E27FC236}">
                <a16:creationId xmlns:a16="http://schemas.microsoft.com/office/drawing/2014/main" id="{2CB0FE6A-5CA5-46C0-BE28-14C84CBB3E9E}"/>
              </a:ext>
            </a:extLst>
          </p:cNvPr>
          <p:cNvSpPr txBox="1">
            <a:spLocks/>
          </p:cNvSpPr>
          <p:nvPr/>
        </p:nvSpPr>
        <p:spPr>
          <a:xfrm>
            <a:off x="1219200" y="6408479"/>
            <a:ext cx="4403435" cy="246321"/>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750" b="0" i="1" dirty="0">
                <a:solidFill>
                  <a:schemeClr val="tx1"/>
                </a:solidFill>
                <a:latin typeface="+mj-lt"/>
              </a:rPr>
              <a:t>From: </a:t>
            </a:r>
            <a:r>
              <a:rPr lang="en-US" sz="750" b="0" i="1" dirty="0" err="1">
                <a:solidFill>
                  <a:schemeClr val="tx1"/>
                </a:solidFill>
                <a:latin typeface="+mj-lt"/>
              </a:rPr>
              <a:t>Sethuraman</a:t>
            </a:r>
            <a:r>
              <a:rPr lang="en-US" sz="750" b="0" i="1" dirty="0">
                <a:solidFill>
                  <a:schemeClr val="tx1"/>
                </a:solidFill>
                <a:latin typeface="+mj-lt"/>
              </a:rPr>
              <a:t> et al, JAMA. Published online May 6, 2020. doi:10.1001/jama.2020.8259 </a:t>
            </a:r>
          </a:p>
        </p:txBody>
      </p:sp>
      <p:pic>
        <p:nvPicPr>
          <p:cNvPr id="3" name="Picture 2">
            <a:extLst>
              <a:ext uri="{FF2B5EF4-FFF2-40B4-BE49-F238E27FC236}">
                <a16:creationId xmlns:a16="http://schemas.microsoft.com/office/drawing/2014/main" id="{EF4B9A73-704F-4B14-8D61-2EB5EAD4876E}"/>
              </a:ext>
            </a:extLst>
          </p:cNvPr>
          <p:cNvPicPr>
            <a:picLocks noChangeAspect="1"/>
          </p:cNvPicPr>
          <p:nvPr/>
        </p:nvPicPr>
        <p:blipFill>
          <a:blip r:embed="rId3"/>
          <a:stretch>
            <a:fillRect/>
          </a:stretch>
        </p:blipFill>
        <p:spPr>
          <a:xfrm>
            <a:off x="1524000" y="847149"/>
            <a:ext cx="6858000" cy="4363402"/>
          </a:xfrm>
          <a:prstGeom prst="rect">
            <a:avLst/>
          </a:prstGeom>
        </p:spPr>
      </p:pic>
      <p:sp>
        <p:nvSpPr>
          <p:cNvPr id="2" name="TextBox 1">
            <a:extLst>
              <a:ext uri="{FF2B5EF4-FFF2-40B4-BE49-F238E27FC236}">
                <a16:creationId xmlns:a16="http://schemas.microsoft.com/office/drawing/2014/main" id="{D0E0C451-4B00-4AE4-91B7-6849C747CD07}"/>
              </a:ext>
            </a:extLst>
          </p:cNvPr>
          <p:cNvSpPr txBox="1"/>
          <p:nvPr/>
        </p:nvSpPr>
        <p:spPr>
          <a:xfrm>
            <a:off x="1447800" y="5177472"/>
            <a:ext cx="7620000" cy="1477328"/>
          </a:xfrm>
          <a:prstGeom prst="rect">
            <a:avLst/>
          </a:prstGeom>
          <a:noFill/>
        </p:spPr>
        <p:txBody>
          <a:bodyPr wrap="square" rtlCol="0">
            <a:spAutoFit/>
          </a:bodyPr>
          <a:lstStyle/>
          <a:p>
            <a:r>
              <a:rPr lang="en-US" dirty="0">
                <a:latin typeface="+mj-lt"/>
              </a:rPr>
              <a:t>- </a:t>
            </a:r>
            <a:r>
              <a:rPr lang="en-US" dirty="0" err="1">
                <a:latin typeface="+mj-lt"/>
              </a:rPr>
              <a:t>Phát</a:t>
            </a:r>
            <a:r>
              <a:rPr lang="en-US" dirty="0">
                <a:latin typeface="+mj-lt"/>
              </a:rPr>
              <a:t> </a:t>
            </a:r>
            <a:r>
              <a:rPr lang="en-US" dirty="0" err="1">
                <a:latin typeface="+mj-lt"/>
              </a:rPr>
              <a:t>hiện</a:t>
            </a:r>
            <a:r>
              <a:rPr lang="en-US" dirty="0">
                <a:latin typeface="+mj-lt"/>
              </a:rPr>
              <a:t> </a:t>
            </a:r>
            <a:r>
              <a:rPr lang="en-US" dirty="0" err="1">
                <a:latin typeface="+mj-lt"/>
              </a:rPr>
              <a:t>đáp</a:t>
            </a:r>
            <a:r>
              <a:rPr lang="en-US" dirty="0">
                <a:latin typeface="+mj-lt"/>
              </a:rPr>
              <a:t> </a:t>
            </a:r>
            <a:r>
              <a:rPr lang="en-US" dirty="0" err="1">
                <a:latin typeface="+mj-lt"/>
              </a:rPr>
              <a:t>ứng</a:t>
            </a:r>
            <a:r>
              <a:rPr lang="en-US" dirty="0">
                <a:latin typeface="+mj-lt"/>
              </a:rPr>
              <a:t> </a:t>
            </a:r>
            <a:r>
              <a:rPr lang="en-US" dirty="0" err="1">
                <a:latin typeface="+mj-lt"/>
              </a:rPr>
              <a:t>miễn</a:t>
            </a:r>
            <a:r>
              <a:rPr lang="en-US" dirty="0">
                <a:latin typeface="+mj-lt"/>
              </a:rPr>
              <a:t> </a:t>
            </a:r>
            <a:r>
              <a:rPr lang="en-US" dirty="0" err="1">
                <a:latin typeface="+mj-lt"/>
              </a:rPr>
              <a:t>dịch</a:t>
            </a:r>
            <a:r>
              <a:rPr lang="en-US" dirty="0">
                <a:latin typeface="+mj-lt"/>
              </a:rPr>
              <a:t> </a:t>
            </a:r>
            <a:r>
              <a:rPr lang="en-US" dirty="0" err="1">
                <a:latin typeface="+mj-lt"/>
              </a:rPr>
              <a:t>với</a:t>
            </a:r>
            <a:r>
              <a:rPr lang="en-US" dirty="0">
                <a:latin typeface="+mj-lt"/>
              </a:rPr>
              <a:t> virus</a:t>
            </a:r>
          </a:p>
          <a:p>
            <a:pPr marL="257175" indent="-257175">
              <a:buFont typeface="Arial" panose="020B0604020202020204" pitchFamily="34" charset="0"/>
              <a:buChar char="•"/>
            </a:pPr>
            <a:r>
              <a:rPr lang="en-US" dirty="0">
                <a:latin typeface="+mj-lt"/>
              </a:rPr>
              <a:t>IgM: </a:t>
            </a:r>
            <a:r>
              <a:rPr lang="en-US" dirty="0" err="1">
                <a:latin typeface="+mj-lt"/>
              </a:rPr>
              <a:t>kháng</a:t>
            </a:r>
            <a:r>
              <a:rPr lang="en-US" dirty="0">
                <a:latin typeface="+mj-lt"/>
              </a:rPr>
              <a:t> </a:t>
            </a:r>
            <a:r>
              <a:rPr lang="en-US" dirty="0" err="1">
                <a:latin typeface="+mj-lt"/>
              </a:rPr>
              <a:t>thể</a:t>
            </a:r>
            <a:r>
              <a:rPr lang="en-US" dirty="0">
                <a:latin typeface="+mj-lt"/>
              </a:rPr>
              <a:t> </a:t>
            </a:r>
            <a:r>
              <a:rPr lang="en-US" dirty="0" err="1">
                <a:latin typeface="+mj-lt"/>
              </a:rPr>
              <a:t>đầu</a:t>
            </a:r>
            <a:r>
              <a:rPr lang="en-US" dirty="0">
                <a:latin typeface="+mj-lt"/>
              </a:rPr>
              <a:t> </a:t>
            </a:r>
            <a:r>
              <a:rPr lang="en-US" dirty="0" err="1">
                <a:latin typeface="+mj-lt"/>
              </a:rPr>
              <a:t>tiên</a:t>
            </a:r>
            <a:r>
              <a:rPr lang="en-US" dirty="0">
                <a:latin typeface="+mj-lt"/>
              </a:rPr>
              <a:t>. </a:t>
            </a:r>
            <a:r>
              <a:rPr lang="en-US" dirty="0" err="1">
                <a:latin typeface="+mj-lt"/>
              </a:rPr>
              <a:t>Không</a:t>
            </a:r>
            <a:r>
              <a:rPr lang="en-US" dirty="0">
                <a:latin typeface="+mj-lt"/>
              </a:rPr>
              <a:t> </a:t>
            </a:r>
            <a:r>
              <a:rPr lang="en-US" dirty="0" err="1">
                <a:latin typeface="+mj-lt"/>
              </a:rPr>
              <a:t>kéo</a:t>
            </a:r>
            <a:r>
              <a:rPr lang="en-US" dirty="0">
                <a:latin typeface="+mj-lt"/>
              </a:rPr>
              <a:t> </a:t>
            </a:r>
            <a:r>
              <a:rPr lang="en-US" dirty="0" err="1">
                <a:latin typeface="+mj-lt"/>
              </a:rPr>
              <a:t>dài</a:t>
            </a:r>
            <a:endParaRPr lang="en-US" dirty="0">
              <a:latin typeface="+mj-lt"/>
            </a:endParaRPr>
          </a:p>
          <a:p>
            <a:pPr marL="257175" indent="-257175">
              <a:buFont typeface="Arial" panose="020B0604020202020204" pitchFamily="34" charset="0"/>
              <a:buChar char="•"/>
            </a:pPr>
            <a:r>
              <a:rPr lang="en-US" dirty="0">
                <a:latin typeface="+mj-lt"/>
              </a:rPr>
              <a:t>IgG: </a:t>
            </a:r>
            <a:r>
              <a:rPr lang="en-US" dirty="0" err="1">
                <a:latin typeface="+mj-lt"/>
              </a:rPr>
              <a:t>xuất</a:t>
            </a:r>
            <a:r>
              <a:rPr lang="en-US" dirty="0">
                <a:latin typeface="+mj-lt"/>
              </a:rPr>
              <a:t> </a:t>
            </a:r>
            <a:r>
              <a:rPr lang="en-US" dirty="0" err="1">
                <a:latin typeface="+mj-lt"/>
              </a:rPr>
              <a:t>hiện</a:t>
            </a:r>
            <a:r>
              <a:rPr lang="en-US" dirty="0">
                <a:latin typeface="+mj-lt"/>
              </a:rPr>
              <a:t> </a:t>
            </a:r>
            <a:r>
              <a:rPr lang="en-US" dirty="0" err="1">
                <a:latin typeface="+mj-lt"/>
              </a:rPr>
              <a:t>sau</a:t>
            </a:r>
            <a:r>
              <a:rPr lang="en-US" dirty="0">
                <a:latin typeface="+mj-lt"/>
              </a:rPr>
              <a:t> </a:t>
            </a:r>
            <a:r>
              <a:rPr lang="en-US" dirty="0" err="1">
                <a:latin typeface="+mj-lt"/>
              </a:rPr>
              <a:t>đó</a:t>
            </a:r>
            <a:r>
              <a:rPr lang="en-US" dirty="0">
                <a:latin typeface="+mj-lt"/>
              </a:rPr>
              <a:t>. </a:t>
            </a:r>
            <a:r>
              <a:rPr lang="en-US" dirty="0" err="1">
                <a:latin typeface="+mj-lt"/>
              </a:rPr>
              <a:t>Kéo</a:t>
            </a:r>
            <a:r>
              <a:rPr lang="en-US" dirty="0">
                <a:latin typeface="+mj-lt"/>
              </a:rPr>
              <a:t> </a:t>
            </a:r>
            <a:r>
              <a:rPr lang="en-US" dirty="0" err="1">
                <a:latin typeface="+mj-lt"/>
              </a:rPr>
              <a:t>dài</a:t>
            </a:r>
            <a:r>
              <a:rPr lang="en-US" dirty="0">
                <a:latin typeface="+mj-lt"/>
              </a:rPr>
              <a:t> </a:t>
            </a:r>
            <a:r>
              <a:rPr lang="en-US" dirty="0" err="1">
                <a:latin typeface="+mj-lt"/>
              </a:rPr>
              <a:t>lâu</a:t>
            </a:r>
            <a:r>
              <a:rPr lang="en-US" dirty="0">
                <a:latin typeface="+mj-lt"/>
              </a:rPr>
              <a:t> </a:t>
            </a:r>
            <a:r>
              <a:rPr lang="en-US" dirty="0" err="1">
                <a:latin typeface="+mj-lt"/>
              </a:rPr>
              <a:t>hơn</a:t>
            </a:r>
            <a:r>
              <a:rPr lang="en-US" dirty="0">
                <a:latin typeface="+mj-lt"/>
              </a:rPr>
              <a:t>.</a:t>
            </a:r>
          </a:p>
          <a:p>
            <a:pPr marL="257175" indent="-257175">
              <a:buFont typeface="Arial" panose="020B0604020202020204" pitchFamily="34" charset="0"/>
              <a:buChar char="•"/>
            </a:pPr>
            <a:r>
              <a:rPr lang="en-US" dirty="0">
                <a:latin typeface="+mj-lt"/>
              </a:rPr>
              <a:t>Total Antibodies: </a:t>
            </a:r>
            <a:r>
              <a:rPr lang="en-US" dirty="0" err="1">
                <a:latin typeface="+mj-lt"/>
              </a:rPr>
              <a:t>Tất</a:t>
            </a:r>
            <a:r>
              <a:rPr lang="en-US" dirty="0">
                <a:latin typeface="+mj-lt"/>
              </a:rPr>
              <a:t> </a:t>
            </a:r>
            <a:r>
              <a:rPr lang="en-US" dirty="0" err="1">
                <a:latin typeface="+mj-lt"/>
              </a:rPr>
              <a:t>cả</a:t>
            </a:r>
            <a:r>
              <a:rPr lang="en-US" dirty="0">
                <a:latin typeface="+mj-lt"/>
              </a:rPr>
              <a:t> </a:t>
            </a:r>
            <a:r>
              <a:rPr lang="en-US" dirty="0" err="1">
                <a:latin typeface="+mj-lt"/>
              </a:rPr>
              <a:t>các</a:t>
            </a:r>
            <a:r>
              <a:rPr lang="en-US" dirty="0">
                <a:latin typeface="+mj-lt"/>
              </a:rPr>
              <a:t> </a:t>
            </a:r>
            <a:r>
              <a:rPr lang="en-US" dirty="0" err="1">
                <a:latin typeface="+mj-lt"/>
              </a:rPr>
              <a:t>kháng</a:t>
            </a:r>
            <a:r>
              <a:rPr lang="en-US" dirty="0">
                <a:latin typeface="+mj-lt"/>
              </a:rPr>
              <a:t> </a:t>
            </a:r>
            <a:r>
              <a:rPr lang="en-US" dirty="0" err="1">
                <a:latin typeface="+mj-lt"/>
              </a:rPr>
              <a:t>thể</a:t>
            </a:r>
            <a:r>
              <a:rPr lang="en-US" dirty="0">
                <a:latin typeface="+mj-lt"/>
              </a:rPr>
              <a:t>: IgM, IgG, IgA v.v. </a:t>
            </a:r>
          </a:p>
          <a:p>
            <a:endParaRPr lang="en-US" dirty="0"/>
          </a:p>
        </p:txBody>
      </p:sp>
    </p:spTree>
    <p:extLst>
      <p:ext uri="{BB962C8B-B14F-4D97-AF65-F5344CB8AC3E}">
        <p14:creationId xmlns:p14="http://schemas.microsoft.com/office/powerpoint/2010/main" val="4007832567"/>
      </p:ext>
    </p:extLst>
  </p:cSld>
  <p:clrMapOvr>
    <a:masterClrMapping/>
  </p:clrMapOvr>
  <p:transition spd="slow" advClick="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6FC6-8752-4AE1-94DE-A548C5922A4B}"/>
              </a:ext>
            </a:extLst>
          </p:cNvPr>
          <p:cNvSpPr>
            <a:spLocks noGrp="1"/>
          </p:cNvSpPr>
          <p:nvPr>
            <p:ph type="title"/>
          </p:nvPr>
        </p:nvSpPr>
        <p:spPr>
          <a:xfrm>
            <a:off x="1219200" y="76200"/>
            <a:ext cx="7944696" cy="617934"/>
          </a:xfrm>
        </p:spPr>
        <p:txBody>
          <a:bodyPr>
            <a:noAutofit/>
          </a:bodyPr>
          <a:lstStyle/>
          <a:p>
            <a:r>
              <a:rPr lang="en-US" sz="3000" b="1" dirty="0" err="1">
                <a:solidFill>
                  <a:schemeClr val="bg1"/>
                </a:solidFill>
                <a:cs typeface="Times New Roman" panose="02020603050405020304" pitchFamily="18" charset="0"/>
              </a:rPr>
              <a:t>Phiên</a:t>
            </a:r>
            <a:r>
              <a:rPr lang="en-US" sz="3000" b="1" dirty="0">
                <a:solidFill>
                  <a:schemeClr val="bg1"/>
                </a:solidFill>
                <a:cs typeface="Times New Roman" panose="02020603050405020304" pitchFamily="18" charset="0"/>
              </a:rPr>
              <a:t> </a:t>
            </a:r>
            <a:r>
              <a:rPr lang="en-US" sz="3000" b="1" dirty="0" err="1">
                <a:solidFill>
                  <a:schemeClr val="bg1"/>
                </a:solidFill>
                <a:cs typeface="Times New Roman" panose="02020603050405020304" pitchFamily="18" charset="0"/>
              </a:rPr>
              <a:t>giải</a:t>
            </a:r>
            <a:r>
              <a:rPr lang="en-US" sz="3000" b="1" dirty="0">
                <a:solidFill>
                  <a:schemeClr val="bg1"/>
                </a:solidFill>
                <a:cs typeface="Times New Roman" panose="02020603050405020304" pitchFamily="18" charset="0"/>
              </a:rPr>
              <a:t> </a:t>
            </a:r>
            <a:r>
              <a:rPr lang="en-US" sz="3000" b="1" dirty="0" err="1">
                <a:solidFill>
                  <a:schemeClr val="bg1"/>
                </a:solidFill>
                <a:cs typeface="Times New Roman" panose="02020603050405020304" pitchFamily="18" charset="0"/>
              </a:rPr>
              <a:t>kết</a:t>
            </a:r>
            <a:r>
              <a:rPr lang="en-US" sz="3000" b="1" dirty="0">
                <a:solidFill>
                  <a:schemeClr val="bg1"/>
                </a:solidFill>
                <a:cs typeface="Times New Roman" panose="02020603050405020304" pitchFamily="18" charset="0"/>
              </a:rPr>
              <a:t> </a:t>
            </a:r>
            <a:r>
              <a:rPr lang="en-US" sz="3000" b="1" dirty="0" err="1">
                <a:solidFill>
                  <a:schemeClr val="bg1"/>
                </a:solidFill>
                <a:cs typeface="Times New Roman" panose="02020603050405020304" pitchFamily="18" charset="0"/>
              </a:rPr>
              <a:t>quả</a:t>
            </a:r>
            <a:r>
              <a:rPr lang="en-US" sz="3000" b="1" dirty="0">
                <a:solidFill>
                  <a:schemeClr val="bg1"/>
                </a:solidFill>
                <a:cs typeface="Times New Roman" panose="02020603050405020304" pitchFamily="18" charset="0"/>
              </a:rPr>
              <a:t> </a:t>
            </a:r>
            <a:r>
              <a:rPr lang="en-US" sz="3000" b="1" dirty="0" err="1">
                <a:solidFill>
                  <a:schemeClr val="bg1"/>
                </a:solidFill>
                <a:cs typeface="Times New Roman" panose="02020603050405020304" pitchFamily="18" charset="0"/>
              </a:rPr>
              <a:t>xét</a:t>
            </a:r>
            <a:r>
              <a:rPr lang="en-US" sz="3000" b="1" dirty="0">
                <a:solidFill>
                  <a:schemeClr val="bg1"/>
                </a:solidFill>
                <a:cs typeface="Times New Roman" panose="02020603050405020304" pitchFamily="18" charset="0"/>
              </a:rPr>
              <a:t> </a:t>
            </a:r>
            <a:r>
              <a:rPr lang="en-US" sz="3000" b="1" dirty="0" err="1">
                <a:solidFill>
                  <a:schemeClr val="bg1"/>
                </a:solidFill>
                <a:cs typeface="Times New Roman" panose="02020603050405020304" pitchFamily="18" charset="0"/>
              </a:rPr>
              <a:t>nghiệm</a:t>
            </a:r>
            <a:r>
              <a:rPr lang="en-US" sz="3000" b="1" dirty="0">
                <a:solidFill>
                  <a:schemeClr val="bg1"/>
                </a:solidFill>
                <a:cs typeface="Times New Roman" panose="02020603050405020304" pitchFamily="18" charset="0"/>
              </a:rPr>
              <a:t> </a:t>
            </a:r>
            <a:r>
              <a:rPr lang="en-US" sz="3000" b="1" dirty="0" err="1">
                <a:solidFill>
                  <a:schemeClr val="bg1"/>
                </a:solidFill>
                <a:cs typeface="Times New Roman" panose="02020603050405020304" pitchFamily="18" charset="0"/>
              </a:rPr>
              <a:t>kháng</a:t>
            </a:r>
            <a:r>
              <a:rPr lang="en-US" sz="3000" b="1" dirty="0">
                <a:solidFill>
                  <a:schemeClr val="bg1"/>
                </a:solidFill>
                <a:cs typeface="Times New Roman" panose="02020603050405020304" pitchFamily="18" charset="0"/>
              </a:rPr>
              <a:t> </a:t>
            </a:r>
            <a:r>
              <a:rPr lang="en-US" sz="3000" b="1" dirty="0" err="1">
                <a:solidFill>
                  <a:schemeClr val="bg1"/>
                </a:solidFill>
                <a:cs typeface="Times New Roman" panose="02020603050405020304" pitchFamily="18" charset="0"/>
              </a:rPr>
              <a:t>thể</a:t>
            </a:r>
            <a:endParaRPr lang="en-US" sz="3000" b="1" dirty="0">
              <a:solidFill>
                <a:schemeClr val="bg1"/>
              </a:solidFill>
              <a:cs typeface="Times New Roman" panose="02020603050405020304" pitchFamily="18" charset="0"/>
            </a:endParaRPr>
          </a:p>
        </p:txBody>
      </p:sp>
      <p:sp>
        <p:nvSpPr>
          <p:cNvPr id="6" name="Text Placeholder 5">
            <a:extLst>
              <a:ext uri="{FF2B5EF4-FFF2-40B4-BE49-F238E27FC236}">
                <a16:creationId xmlns:a16="http://schemas.microsoft.com/office/drawing/2014/main" id="{CB692E5D-95BB-42AF-9818-51D1D579D15A}"/>
              </a:ext>
            </a:extLst>
          </p:cNvPr>
          <p:cNvSpPr>
            <a:spLocks noGrp="1"/>
          </p:cNvSpPr>
          <p:nvPr>
            <p:ph type="body" idx="1"/>
          </p:nvPr>
        </p:nvSpPr>
        <p:spPr>
          <a:xfrm>
            <a:off x="1524000" y="1066800"/>
            <a:ext cx="2120206" cy="505609"/>
          </a:xfrm>
        </p:spPr>
        <p:txBody>
          <a:bodyPr>
            <a:noAutofit/>
          </a:bodyPr>
          <a:lstStyle/>
          <a:p>
            <a:r>
              <a:rPr lang="en-US" sz="2200" dirty="0">
                <a:solidFill>
                  <a:schemeClr val="bg2">
                    <a:lumMod val="50000"/>
                  </a:schemeClr>
                </a:solidFill>
                <a:latin typeface="+mj-lt"/>
                <a:cs typeface="Times New Roman" panose="02020603050405020304" pitchFamily="18" charset="0"/>
              </a:rPr>
              <a:t>D</a:t>
            </a:r>
            <a:r>
              <a:rPr lang="vi-VN" sz="2200" dirty="0">
                <a:solidFill>
                  <a:schemeClr val="bg2">
                    <a:lumMod val="50000"/>
                  </a:schemeClr>
                </a:solidFill>
                <a:latin typeface="+mj-lt"/>
                <a:cs typeface="Times New Roman" panose="02020603050405020304" pitchFamily="18" charset="0"/>
              </a:rPr>
              <a:t>ư</a:t>
            </a:r>
            <a:r>
              <a:rPr lang="en-US" sz="2200" dirty="0" err="1">
                <a:solidFill>
                  <a:schemeClr val="bg2">
                    <a:lumMod val="50000"/>
                  </a:schemeClr>
                </a:solidFill>
                <a:latin typeface="+mj-lt"/>
                <a:cs typeface="Times New Roman" panose="02020603050405020304" pitchFamily="18" charset="0"/>
              </a:rPr>
              <a:t>ơng</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tính</a:t>
            </a:r>
            <a:endParaRPr lang="en-US" sz="2200" dirty="0">
              <a:solidFill>
                <a:schemeClr val="bg2">
                  <a:lumMod val="50000"/>
                </a:schemeClr>
              </a:solidFill>
              <a:latin typeface="+mj-lt"/>
              <a:cs typeface="Times New Roman" panose="02020603050405020304" pitchFamily="18" charset="0"/>
            </a:endParaRPr>
          </a:p>
        </p:txBody>
      </p:sp>
      <p:sp>
        <p:nvSpPr>
          <p:cNvPr id="7" name="Content Placeholder 6">
            <a:extLst>
              <a:ext uri="{FF2B5EF4-FFF2-40B4-BE49-F238E27FC236}">
                <a16:creationId xmlns:a16="http://schemas.microsoft.com/office/drawing/2014/main" id="{69ABFCE4-0AFB-4FBA-9DE3-4D79553633D6}"/>
              </a:ext>
            </a:extLst>
          </p:cNvPr>
          <p:cNvSpPr>
            <a:spLocks noGrp="1"/>
          </p:cNvSpPr>
          <p:nvPr>
            <p:ph sz="half" idx="2"/>
          </p:nvPr>
        </p:nvSpPr>
        <p:spPr>
          <a:xfrm>
            <a:off x="457200" y="1752600"/>
            <a:ext cx="4343400" cy="3505200"/>
          </a:xfrm>
        </p:spPr>
        <p:txBody>
          <a:bodyPr>
            <a:noAutofit/>
          </a:bodyPr>
          <a:lstStyle/>
          <a:p>
            <a:pPr algn="just">
              <a:lnSpc>
                <a:spcPct val="120000"/>
              </a:lnSpc>
              <a:spcBef>
                <a:spcPts val="0"/>
              </a:spcBef>
            </a:pPr>
            <a:r>
              <a:rPr lang="en-US" sz="2200" dirty="0" err="1">
                <a:solidFill>
                  <a:schemeClr val="bg2">
                    <a:lumMod val="50000"/>
                  </a:schemeClr>
                </a:solidFill>
                <a:latin typeface="+mj-lt"/>
                <a:cs typeface="Times New Roman" panose="02020603050405020304" pitchFamily="18" charset="0"/>
              </a:rPr>
              <a:t>Khi</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kháng</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thể</a:t>
            </a:r>
            <a:r>
              <a:rPr lang="en-US" sz="2200" dirty="0">
                <a:solidFill>
                  <a:schemeClr val="bg2">
                    <a:lumMod val="50000"/>
                  </a:schemeClr>
                </a:solidFill>
                <a:latin typeface="+mj-lt"/>
                <a:cs typeface="Times New Roman" panose="02020603050405020304" pitchFamily="18" charset="0"/>
              </a:rPr>
              <a:t> (+) </a:t>
            </a:r>
            <a:r>
              <a:rPr lang="en-US" sz="2200" dirty="0" err="1">
                <a:solidFill>
                  <a:schemeClr val="bg2">
                    <a:lumMod val="50000"/>
                  </a:schemeClr>
                </a:solidFill>
                <a:latin typeface="+mj-lt"/>
                <a:cs typeface="Times New Roman" panose="02020603050405020304" pitchFamily="18" charset="0"/>
              </a:rPr>
              <a:t>có</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nghĩa</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là</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đã</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bị</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nhiễm</a:t>
            </a:r>
            <a:r>
              <a:rPr lang="en-US" sz="2200" dirty="0">
                <a:solidFill>
                  <a:schemeClr val="bg2">
                    <a:lumMod val="50000"/>
                  </a:schemeClr>
                </a:solidFill>
                <a:latin typeface="+mj-lt"/>
                <a:cs typeface="Times New Roman" panose="02020603050405020304" pitchFamily="18" charset="0"/>
              </a:rPr>
              <a:t> SARS-CoV-2 và </a:t>
            </a:r>
            <a:r>
              <a:rPr lang="en-US" sz="2200" dirty="0" err="1">
                <a:solidFill>
                  <a:schemeClr val="bg2">
                    <a:lumMod val="50000"/>
                  </a:schemeClr>
                </a:solidFill>
                <a:latin typeface="+mj-lt"/>
                <a:cs typeface="Times New Roman" panose="02020603050405020304" pitchFamily="18" charset="0"/>
              </a:rPr>
              <a:t>hệ</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thống</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miễn</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dịch</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của</a:t>
            </a:r>
            <a:r>
              <a:rPr lang="en-US" sz="2200" dirty="0">
                <a:solidFill>
                  <a:schemeClr val="bg2">
                    <a:lumMod val="50000"/>
                  </a:schemeClr>
                </a:solidFill>
                <a:latin typeface="+mj-lt"/>
                <a:cs typeface="Times New Roman" panose="02020603050405020304" pitchFamily="18" charset="0"/>
              </a:rPr>
              <a:t> c</a:t>
            </a:r>
            <a:r>
              <a:rPr lang="vi-VN" sz="2200" dirty="0">
                <a:solidFill>
                  <a:schemeClr val="bg2">
                    <a:lumMod val="50000"/>
                  </a:schemeClr>
                </a:solidFill>
                <a:latin typeface="+mj-lt"/>
                <a:cs typeface="Times New Roman" panose="02020603050405020304" pitchFamily="18" charset="0"/>
              </a:rPr>
              <a:t>ơ</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thể</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đáp</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ứng</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với</a:t>
            </a:r>
            <a:r>
              <a:rPr lang="en-US" sz="2200" dirty="0">
                <a:solidFill>
                  <a:schemeClr val="bg2">
                    <a:lumMod val="50000"/>
                  </a:schemeClr>
                </a:solidFill>
                <a:latin typeface="+mj-lt"/>
                <a:cs typeface="Times New Roman" panose="02020603050405020304" pitchFamily="18" charset="0"/>
              </a:rPr>
              <a:t> vi </a:t>
            </a:r>
            <a:r>
              <a:rPr lang="en-US" sz="2200" dirty="0" err="1">
                <a:solidFill>
                  <a:schemeClr val="bg2">
                    <a:lumMod val="50000"/>
                  </a:schemeClr>
                </a:solidFill>
                <a:latin typeface="+mj-lt"/>
                <a:cs typeface="Times New Roman" panose="02020603050405020304" pitchFamily="18" charset="0"/>
              </a:rPr>
              <a:t>rút</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tại</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một</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thời</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điểm</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nào</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đó</a:t>
            </a:r>
            <a:r>
              <a:rPr lang="en-US" sz="2200" dirty="0">
                <a:solidFill>
                  <a:schemeClr val="bg2">
                    <a:lumMod val="50000"/>
                  </a:schemeClr>
                </a:solidFill>
                <a:latin typeface="+mj-lt"/>
                <a:cs typeface="Times New Roman" panose="02020603050405020304" pitchFamily="18" charset="0"/>
              </a:rPr>
              <a:t> tr</a:t>
            </a:r>
            <a:r>
              <a:rPr lang="vi-VN" sz="2200" dirty="0">
                <a:solidFill>
                  <a:schemeClr val="bg2">
                    <a:lumMod val="50000"/>
                  </a:schemeClr>
                </a:solidFill>
                <a:latin typeface="+mj-lt"/>
                <a:cs typeface="Times New Roman" panose="02020603050405020304" pitchFamily="18" charset="0"/>
              </a:rPr>
              <a:t>ư</a:t>
            </a:r>
            <a:r>
              <a:rPr lang="en-US" sz="2200" dirty="0" err="1">
                <a:solidFill>
                  <a:schemeClr val="bg2">
                    <a:lumMod val="50000"/>
                  </a:schemeClr>
                </a:solidFill>
                <a:latin typeface="+mj-lt"/>
                <a:cs typeface="Times New Roman" panose="02020603050405020304" pitchFamily="18" charset="0"/>
              </a:rPr>
              <a:t>ớc</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đây</a:t>
            </a:r>
            <a:endParaRPr lang="en-US" sz="2200" dirty="0">
              <a:solidFill>
                <a:schemeClr val="bg2">
                  <a:lumMod val="50000"/>
                </a:schemeClr>
              </a:solidFill>
              <a:latin typeface="+mj-lt"/>
              <a:cs typeface="Times New Roman" panose="02020603050405020304" pitchFamily="18" charset="0"/>
            </a:endParaRPr>
          </a:p>
          <a:p>
            <a:pPr algn="just">
              <a:lnSpc>
                <a:spcPct val="120000"/>
              </a:lnSpc>
              <a:spcBef>
                <a:spcPts val="0"/>
              </a:spcBef>
            </a:pPr>
            <a:r>
              <a:rPr lang="en-US" sz="2200" dirty="0" err="1">
                <a:solidFill>
                  <a:srgbClr val="FF0000"/>
                </a:solidFill>
                <a:latin typeface="+mj-lt"/>
                <a:cs typeface="Times New Roman" panose="02020603050405020304" pitchFamily="18" charset="0"/>
              </a:rPr>
              <a:t>Xét</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nghiệm</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huyết</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thanh</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học</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không</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phát</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hiện</a:t>
            </a:r>
            <a:r>
              <a:rPr lang="en-US" sz="2200" dirty="0">
                <a:solidFill>
                  <a:srgbClr val="FF0000"/>
                </a:solidFill>
                <a:latin typeface="+mj-lt"/>
                <a:cs typeface="Times New Roman" panose="02020603050405020304" pitchFamily="18" charset="0"/>
              </a:rPr>
              <a:t> đ</a:t>
            </a:r>
            <a:r>
              <a:rPr lang="vi-VN" sz="2200" dirty="0">
                <a:solidFill>
                  <a:srgbClr val="FF0000"/>
                </a:solidFill>
                <a:latin typeface="+mj-lt"/>
                <a:cs typeface="Times New Roman" panose="02020603050405020304" pitchFamily="18" charset="0"/>
              </a:rPr>
              <a:t>ư</a:t>
            </a:r>
            <a:r>
              <a:rPr lang="en-US" sz="2200" dirty="0" err="1">
                <a:solidFill>
                  <a:srgbClr val="FF0000"/>
                </a:solidFill>
                <a:latin typeface="+mj-lt"/>
                <a:cs typeface="Times New Roman" panose="02020603050405020304" pitchFamily="18" charset="0"/>
              </a:rPr>
              <a:t>ợc</a:t>
            </a:r>
            <a:r>
              <a:rPr lang="en-US" sz="2200" dirty="0">
                <a:solidFill>
                  <a:srgbClr val="FF0000"/>
                </a:solidFill>
                <a:latin typeface="+mj-lt"/>
                <a:cs typeface="Times New Roman" panose="02020603050405020304" pitchFamily="18" charset="0"/>
              </a:rPr>
              <a:t> ng</a:t>
            </a:r>
            <a:r>
              <a:rPr lang="vi-VN" sz="2200" dirty="0">
                <a:solidFill>
                  <a:srgbClr val="FF0000"/>
                </a:solidFill>
                <a:latin typeface="+mj-lt"/>
                <a:cs typeface="Times New Roman" panose="02020603050405020304" pitchFamily="18" charset="0"/>
              </a:rPr>
              <a:t>ư</a:t>
            </a:r>
            <a:r>
              <a:rPr lang="en-US" sz="2200" dirty="0" err="1">
                <a:solidFill>
                  <a:srgbClr val="FF0000"/>
                </a:solidFill>
                <a:latin typeface="+mj-lt"/>
                <a:cs typeface="Times New Roman" panose="02020603050405020304" pitchFamily="18" charset="0"/>
              </a:rPr>
              <a:t>ời</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đó</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đang</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hiện</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nhiễm</a:t>
            </a:r>
            <a:r>
              <a:rPr lang="en-US" sz="2200" dirty="0">
                <a:solidFill>
                  <a:srgbClr val="FF0000"/>
                </a:solidFill>
                <a:latin typeface="+mj-lt"/>
                <a:cs typeface="Times New Roman" panose="02020603050405020304" pitchFamily="18" charset="0"/>
              </a:rPr>
              <a:t> SARS-CoV-2 và KHÔNG </a:t>
            </a:r>
            <a:r>
              <a:rPr lang="en-US" sz="2200" dirty="0" err="1">
                <a:solidFill>
                  <a:srgbClr val="FF0000"/>
                </a:solidFill>
                <a:latin typeface="+mj-lt"/>
                <a:cs typeface="Times New Roman" panose="02020603050405020304" pitchFamily="18" charset="0"/>
              </a:rPr>
              <a:t>dùng</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để</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chẩn</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đoán</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tình</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trạng</a:t>
            </a:r>
            <a:r>
              <a:rPr lang="en-US" sz="2200" dirty="0">
                <a:solidFill>
                  <a:srgbClr val="FF0000"/>
                </a:solidFill>
                <a:latin typeface="+mj-lt"/>
                <a:cs typeface="Times New Roman" panose="02020603050405020304" pitchFamily="18" charset="0"/>
              </a:rPr>
              <a:t>  </a:t>
            </a:r>
            <a:r>
              <a:rPr lang="en-US" sz="2200" dirty="0" err="1">
                <a:solidFill>
                  <a:srgbClr val="FF0000"/>
                </a:solidFill>
                <a:latin typeface="+mj-lt"/>
                <a:cs typeface="Times New Roman" panose="02020603050405020304" pitchFamily="18" charset="0"/>
              </a:rPr>
              <a:t>nhiễm</a:t>
            </a:r>
            <a:r>
              <a:rPr lang="en-US" sz="2200" dirty="0">
                <a:solidFill>
                  <a:srgbClr val="FF0000"/>
                </a:solidFill>
                <a:latin typeface="+mj-lt"/>
                <a:cs typeface="Times New Roman" panose="02020603050405020304" pitchFamily="18" charset="0"/>
              </a:rPr>
              <a:t> COVID-19</a:t>
            </a:r>
            <a:endParaRPr lang="en-US" sz="22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20017A3F-E8D9-4EEA-A829-5F9B1E9E396A}"/>
              </a:ext>
            </a:extLst>
          </p:cNvPr>
          <p:cNvSpPr>
            <a:spLocks noGrp="1"/>
          </p:cNvSpPr>
          <p:nvPr>
            <p:ph type="body" sz="quarter" idx="3"/>
          </p:nvPr>
        </p:nvSpPr>
        <p:spPr>
          <a:xfrm>
            <a:off x="5715000" y="973525"/>
            <a:ext cx="2915543" cy="617934"/>
          </a:xfrm>
        </p:spPr>
        <p:txBody>
          <a:bodyPr>
            <a:normAutofit/>
          </a:bodyPr>
          <a:lstStyle/>
          <a:p>
            <a:pPr algn="ctr"/>
            <a:r>
              <a:rPr lang="en-US" sz="2200" dirty="0" err="1">
                <a:solidFill>
                  <a:schemeClr val="bg2">
                    <a:lumMod val="50000"/>
                  </a:schemeClr>
                </a:solidFill>
                <a:latin typeface="+mj-lt"/>
                <a:cs typeface="Times New Roman" panose="02020603050405020304" pitchFamily="18" charset="0"/>
              </a:rPr>
              <a:t>Âm</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tính</a:t>
            </a:r>
            <a:endParaRPr lang="en-US" sz="2200" dirty="0">
              <a:solidFill>
                <a:schemeClr val="bg2">
                  <a:lumMod val="50000"/>
                </a:schemeClr>
              </a:solidFill>
              <a:latin typeface="+mj-lt"/>
              <a:cs typeface="Times New Roman" panose="02020603050405020304" pitchFamily="18" charset="0"/>
            </a:endParaRPr>
          </a:p>
        </p:txBody>
      </p:sp>
      <p:sp>
        <p:nvSpPr>
          <p:cNvPr id="9" name="Content Placeholder 8">
            <a:extLst>
              <a:ext uri="{FF2B5EF4-FFF2-40B4-BE49-F238E27FC236}">
                <a16:creationId xmlns:a16="http://schemas.microsoft.com/office/drawing/2014/main" id="{578AB278-3E38-496E-9AB8-653DE8F50C36}"/>
              </a:ext>
            </a:extLst>
          </p:cNvPr>
          <p:cNvSpPr>
            <a:spLocks noGrp="1"/>
          </p:cNvSpPr>
          <p:nvPr>
            <p:ph sz="quarter" idx="4"/>
          </p:nvPr>
        </p:nvSpPr>
        <p:spPr>
          <a:xfrm>
            <a:off x="4868488" y="1752600"/>
            <a:ext cx="3970711" cy="3422602"/>
          </a:xfrm>
        </p:spPr>
        <p:txBody>
          <a:bodyPr>
            <a:noAutofit/>
          </a:bodyPr>
          <a:lstStyle/>
          <a:p>
            <a:pPr algn="just">
              <a:lnSpc>
                <a:spcPct val="120000"/>
              </a:lnSpc>
              <a:spcBef>
                <a:spcPts val="0"/>
              </a:spcBef>
            </a:pPr>
            <a:r>
              <a:rPr lang="en-US" sz="2200" dirty="0" err="1">
                <a:solidFill>
                  <a:schemeClr val="bg2">
                    <a:lumMod val="50000"/>
                  </a:schemeClr>
                </a:solidFill>
                <a:latin typeface="+mj-lt"/>
                <a:cs typeface="Times New Roman" panose="02020603050405020304" pitchFamily="18" charset="0"/>
              </a:rPr>
              <a:t>Có</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nghĩa</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là</a:t>
            </a:r>
            <a:r>
              <a:rPr lang="en-US" sz="2200" dirty="0">
                <a:solidFill>
                  <a:schemeClr val="bg2">
                    <a:lumMod val="50000"/>
                  </a:schemeClr>
                </a:solidFill>
                <a:latin typeface="+mj-lt"/>
                <a:cs typeface="Times New Roman" panose="02020603050405020304" pitchFamily="18" charset="0"/>
              </a:rPr>
              <a:t> ng</a:t>
            </a:r>
            <a:r>
              <a:rPr lang="vi-VN" sz="2200" dirty="0">
                <a:solidFill>
                  <a:schemeClr val="bg2">
                    <a:lumMod val="50000"/>
                  </a:schemeClr>
                </a:solidFill>
                <a:latin typeface="+mj-lt"/>
                <a:cs typeface="Times New Roman" panose="02020603050405020304" pitchFamily="18" charset="0"/>
              </a:rPr>
              <a:t>ư</a:t>
            </a:r>
            <a:r>
              <a:rPr lang="en-US" sz="2200" dirty="0" err="1">
                <a:solidFill>
                  <a:schemeClr val="bg2">
                    <a:lumMod val="50000"/>
                  </a:schemeClr>
                </a:solidFill>
                <a:latin typeface="+mj-lt"/>
                <a:cs typeface="Times New Roman" panose="02020603050405020304" pitchFamily="18" charset="0"/>
              </a:rPr>
              <a:t>ời</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đó</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có</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thể</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không</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đang</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bị</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nhiễm</a:t>
            </a:r>
            <a:endParaRPr lang="en-US" sz="2200" dirty="0">
              <a:solidFill>
                <a:schemeClr val="bg2">
                  <a:lumMod val="50000"/>
                </a:schemeClr>
              </a:solidFill>
              <a:latin typeface="+mj-lt"/>
              <a:cs typeface="Times New Roman" panose="02020603050405020304" pitchFamily="18" charset="0"/>
            </a:endParaRPr>
          </a:p>
          <a:p>
            <a:pPr algn="just">
              <a:lnSpc>
                <a:spcPct val="120000"/>
              </a:lnSpc>
              <a:spcBef>
                <a:spcPts val="0"/>
              </a:spcBef>
            </a:pPr>
            <a:r>
              <a:rPr lang="en-US" sz="2200" dirty="0" err="1">
                <a:solidFill>
                  <a:schemeClr val="bg2">
                    <a:lumMod val="50000"/>
                  </a:schemeClr>
                </a:solidFill>
                <a:latin typeface="+mj-lt"/>
                <a:cs typeface="Times New Roman" panose="02020603050405020304" pitchFamily="18" charset="0"/>
              </a:rPr>
              <a:t>Cũng</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có</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thể</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là</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sự</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nhiễm</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đã</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xảy</a:t>
            </a:r>
            <a:r>
              <a:rPr lang="en-US" sz="2200" dirty="0">
                <a:solidFill>
                  <a:schemeClr val="bg2">
                    <a:lumMod val="50000"/>
                  </a:schemeClr>
                </a:solidFill>
                <a:latin typeface="+mj-lt"/>
                <a:cs typeface="Times New Roman" panose="02020603050405020304" pitchFamily="18" charset="0"/>
              </a:rPr>
              <a:t> ra </a:t>
            </a:r>
            <a:r>
              <a:rPr lang="en-US" sz="2200" dirty="0" err="1">
                <a:solidFill>
                  <a:schemeClr val="bg2">
                    <a:lumMod val="50000"/>
                  </a:schemeClr>
                </a:solidFill>
                <a:latin typeface="+mj-lt"/>
                <a:cs typeface="Times New Roman" panose="02020603050405020304" pitchFamily="18" charset="0"/>
              </a:rPr>
              <a:t>nh</a:t>
            </a:r>
            <a:r>
              <a:rPr lang="vi-VN" sz="2200" dirty="0">
                <a:solidFill>
                  <a:schemeClr val="bg2">
                    <a:lumMod val="50000"/>
                  </a:schemeClr>
                </a:solidFill>
                <a:latin typeface="+mj-lt"/>
                <a:cs typeface="Times New Roman" panose="02020603050405020304" pitchFamily="18" charset="0"/>
              </a:rPr>
              <a:t>ư</a:t>
            </a:r>
            <a:r>
              <a:rPr lang="en-US" sz="2200" dirty="0">
                <a:solidFill>
                  <a:schemeClr val="bg2">
                    <a:lumMod val="50000"/>
                  </a:schemeClr>
                </a:solidFill>
                <a:latin typeface="+mj-lt"/>
                <a:cs typeface="Times New Roman" panose="02020603050405020304" pitchFamily="18" charset="0"/>
              </a:rPr>
              <a:t>ng </a:t>
            </a:r>
            <a:r>
              <a:rPr lang="en-US" sz="2200" dirty="0" err="1">
                <a:solidFill>
                  <a:schemeClr val="bg2">
                    <a:lumMod val="50000"/>
                  </a:schemeClr>
                </a:solidFill>
                <a:latin typeface="+mj-lt"/>
                <a:cs typeface="Times New Roman" panose="02020603050405020304" pitchFamily="18" charset="0"/>
              </a:rPr>
              <a:t>đáp</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ứng</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miễn</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dịch</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ch</a:t>
            </a:r>
            <a:r>
              <a:rPr lang="vi-VN" sz="2200" dirty="0">
                <a:solidFill>
                  <a:schemeClr val="bg2">
                    <a:lumMod val="50000"/>
                  </a:schemeClr>
                </a:solidFill>
                <a:latin typeface="+mj-lt"/>
                <a:cs typeface="Times New Roman" panose="02020603050405020304" pitchFamily="18" charset="0"/>
              </a:rPr>
              <a:t>ư</a:t>
            </a:r>
            <a:r>
              <a:rPr lang="en-US" sz="2200" dirty="0">
                <a:solidFill>
                  <a:schemeClr val="bg2">
                    <a:lumMod val="50000"/>
                  </a:schemeClr>
                </a:solidFill>
                <a:latin typeface="+mj-lt"/>
                <a:cs typeface="Times New Roman" panose="02020603050405020304" pitchFamily="18" charset="0"/>
              </a:rPr>
              <a:t>a </a:t>
            </a:r>
            <a:r>
              <a:rPr lang="en-US" sz="2200" dirty="0" err="1">
                <a:solidFill>
                  <a:schemeClr val="bg2">
                    <a:lumMod val="50000"/>
                  </a:schemeClr>
                </a:solidFill>
                <a:latin typeface="+mj-lt"/>
                <a:cs typeface="Times New Roman" panose="02020603050405020304" pitchFamily="18" charset="0"/>
              </a:rPr>
              <a:t>đủ</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mạnh</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để</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tạo</a:t>
            </a:r>
            <a:r>
              <a:rPr lang="en-US" sz="2200" dirty="0">
                <a:solidFill>
                  <a:schemeClr val="bg2">
                    <a:lumMod val="50000"/>
                  </a:schemeClr>
                </a:solidFill>
                <a:latin typeface="+mj-lt"/>
                <a:cs typeface="Times New Roman" panose="02020603050405020304" pitchFamily="18" charset="0"/>
              </a:rPr>
              <a:t> ra  </a:t>
            </a:r>
            <a:r>
              <a:rPr lang="en-US" sz="2200" dirty="0" err="1">
                <a:solidFill>
                  <a:schemeClr val="bg2">
                    <a:lumMod val="50000"/>
                  </a:schemeClr>
                </a:solidFill>
                <a:latin typeface="+mj-lt"/>
                <a:cs typeface="Times New Roman" panose="02020603050405020304" pitchFamily="18" charset="0"/>
              </a:rPr>
              <a:t>đủ</a:t>
            </a:r>
            <a:r>
              <a:rPr lang="en-US" sz="2200" dirty="0">
                <a:solidFill>
                  <a:schemeClr val="bg2">
                    <a:lumMod val="50000"/>
                  </a:schemeClr>
                </a:solidFill>
                <a:latin typeface="+mj-lt"/>
                <a:cs typeface="Times New Roman" panose="02020603050405020304" pitchFamily="18" charset="0"/>
              </a:rPr>
              <a:t> l</a:t>
            </a:r>
            <a:r>
              <a:rPr lang="vi-VN" sz="2200" dirty="0">
                <a:solidFill>
                  <a:schemeClr val="bg2">
                    <a:lumMod val="50000"/>
                  </a:schemeClr>
                </a:solidFill>
                <a:latin typeface="+mj-lt"/>
                <a:cs typeface="Times New Roman" panose="02020603050405020304" pitchFamily="18" charset="0"/>
              </a:rPr>
              <a:t>ư</a:t>
            </a:r>
            <a:r>
              <a:rPr lang="en-US" sz="2200" dirty="0" err="1">
                <a:solidFill>
                  <a:schemeClr val="bg2">
                    <a:lumMod val="50000"/>
                  </a:schemeClr>
                </a:solidFill>
                <a:latin typeface="+mj-lt"/>
                <a:cs typeface="Times New Roman" panose="02020603050405020304" pitchFamily="18" charset="0"/>
              </a:rPr>
              <a:t>ợng</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kháng</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thể</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để</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phát</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hiện</a:t>
            </a:r>
            <a:endParaRPr lang="en-US" sz="2200" dirty="0">
              <a:solidFill>
                <a:schemeClr val="bg2">
                  <a:lumMod val="50000"/>
                </a:schemeClr>
              </a:solidFill>
              <a:latin typeface="+mj-lt"/>
              <a:cs typeface="Times New Roman" panose="02020603050405020304" pitchFamily="18" charset="0"/>
            </a:endParaRPr>
          </a:p>
          <a:p>
            <a:pPr algn="just">
              <a:lnSpc>
                <a:spcPct val="120000"/>
              </a:lnSpc>
              <a:spcBef>
                <a:spcPts val="0"/>
              </a:spcBef>
            </a:pPr>
            <a:r>
              <a:rPr lang="en-US" sz="2200" dirty="0" err="1">
                <a:solidFill>
                  <a:schemeClr val="bg2">
                    <a:lumMod val="50000"/>
                  </a:schemeClr>
                </a:solidFill>
                <a:latin typeface="+mj-lt"/>
                <a:cs typeface="Times New Roman" panose="02020603050405020304" pitchFamily="18" charset="0"/>
              </a:rPr>
              <a:t>Hoặc</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ch</a:t>
            </a:r>
            <a:r>
              <a:rPr lang="vi-VN" sz="2200" dirty="0">
                <a:solidFill>
                  <a:schemeClr val="bg2">
                    <a:lumMod val="50000"/>
                  </a:schemeClr>
                </a:solidFill>
                <a:latin typeface="+mj-lt"/>
                <a:cs typeface="Times New Roman" panose="02020603050405020304" pitchFamily="18" charset="0"/>
              </a:rPr>
              <a:t>ư</a:t>
            </a:r>
            <a:r>
              <a:rPr lang="en-US" sz="2200" dirty="0">
                <a:solidFill>
                  <a:schemeClr val="bg2">
                    <a:lumMod val="50000"/>
                  </a:schemeClr>
                </a:solidFill>
                <a:latin typeface="+mj-lt"/>
                <a:cs typeface="Times New Roman" panose="02020603050405020304" pitchFamily="18" charset="0"/>
              </a:rPr>
              <a:t>a </a:t>
            </a:r>
            <a:r>
              <a:rPr lang="en-US" sz="2200" dirty="0" err="1">
                <a:solidFill>
                  <a:schemeClr val="bg2">
                    <a:lumMod val="50000"/>
                  </a:schemeClr>
                </a:solidFill>
                <a:latin typeface="+mj-lt"/>
                <a:cs typeface="Times New Roman" panose="02020603050405020304" pitchFamily="18" charset="0"/>
              </a:rPr>
              <a:t>đủ</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thời</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gian</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để</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tạo</a:t>
            </a:r>
            <a:r>
              <a:rPr lang="en-US" sz="2200" dirty="0">
                <a:solidFill>
                  <a:schemeClr val="bg2">
                    <a:lumMod val="50000"/>
                  </a:schemeClr>
                </a:solidFill>
                <a:latin typeface="+mj-lt"/>
                <a:cs typeface="Times New Roman" panose="02020603050405020304" pitchFamily="18" charset="0"/>
              </a:rPr>
              <a:t> ra </a:t>
            </a:r>
            <a:r>
              <a:rPr lang="en-US" sz="2200" dirty="0" err="1">
                <a:solidFill>
                  <a:schemeClr val="bg2">
                    <a:lumMod val="50000"/>
                  </a:schemeClr>
                </a:solidFill>
                <a:latin typeface="+mj-lt"/>
                <a:cs typeface="Times New Roman" panose="02020603050405020304" pitchFamily="18" charset="0"/>
              </a:rPr>
              <a:t>kháng</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thể</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sau</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khi</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bị</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ph</a:t>
            </a:r>
            <a:r>
              <a:rPr lang="vi-VN" sz="2200" dirty="0">
                <a:solidFill>
                  <a:schemeClr val="bg2">
                    <a:lumMod val="50000"/>
                  </a:schemeClr>
                </a:solidFill>
                <a:latin typeface="+mj-lt"/>
                <a:cs typeface="Times New Roman" panose="02020603050405020304" pitchFamily="18" charset="0"/>
              </a:rPr>
              <a:t>ơ</a:t>
            </a:r>
            <a:r>
              <a:rPr lang="en-US" sz="2200" dirty="0" err="1">
                <a:solidFill>
                  <a:schemeClr val="bg2">
                    <a:lumMod val="50000"/>
                  </a:schemeClr>
                </a:solidFill>
                <a:latin typeface="+mj-lt"/>
                <a:cs typeface="Times New Roman" panose="02020603050405020304" pitchFamily="18" charset="0"/>
              </a:rPr>
              <a:t>i</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nhiễm</a:t>
            </a:r>
            <a:endParaRPr lang="en-US" sz="2200" dirty="0">
              <a:solidFill>
                <a:schemeClr val="bg2">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1572172136"/>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5D24-C0AE-4822-9817-DCA025014F2E}"/>
              </a:ext>
            </a:extLst>
          </p:cNvPr>
          <p:cNvSpPr>
            <a:spLocks noGrp="1"/>
          </p:cNvSpPr>
          <p:nvPr>
            <p:ph type="title"/>
          </p:nvPr>
        </p:nvSpPr>
        <p:spPr>
          <a:xfrm>
            <a:off x="781051" y="0"/>
            <a:ext cx="8743949" cy="745629"/>
          </a:xfrm>
        </p:spPr>
        <p:txBody>
          <a:bodyPr>
            <a:normAutofit/>
          </a:bodyPr>
          <a:lstStyle/>
          <a:p>
            <a:r>
              <a:rPr lang="en-US" sz="2800" b="1" dirty="0" err="1">
                <a:solidFill>
                  <a:schemeClr val="bg1">
                    <a:lumMod val="95000"/>
                  </a:schemeClr>
                </a:solidFill>
                <a:cs typeface="Times New Roman" panose="02020603050405020304" pitchFamily="18" charset="0"/>
              </a:rPr>
              <a:t>Xét</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nghiệm</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kháng</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thể</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xem</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xét</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về</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tỷ</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lệ</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mắc</a:t>
            </a:r>
            <a:endParaRPr lang="en-US" sz="2800" b="1" dirty="0">
              <a:solidFill>
                <a:schemeClr val="bg1">
                  <a:lumMod val="95000"/>
                </a:schemeClr>
              </a:solidFill>
              <a:cs typeface="Times New Roman" panose="02020603050405020304" pitchFamily="18" charset="0"/>
            </a:endParaRPr>
          </a:p>
        </p:txBody>
      </p:sp>
      <p:sp>
        <p:nvSpPr>
          <p:cNvPr id="5" name="Rectangle 4">
            <a:extLst>
              <a:ext uri="{FF2B5EF4-FFF2-40B4-BE49-F238E27FC236}">
                <a16:creationId xmlns:a16="http://schemas.microsoft.com/office/drawing/2014/main" id="{4F7EDB3A-219F-46B3-897B-423C5806266E}"/>
              </a:ext>
            </a:extLst>
          </p:cNvPr>
          <p:cNvSpPr/>
          <p:nvPr/>
        </p:nvSpPr>
        <p:spPr>
          <a:xfrm>
            <a:off x="3895831" y="5584066"/>
            <a:ext cx="4105169" cy="369332"/>
          </a:xfrm>
          <a:prstGeom prst="rect">
            <a:avLst/>
          </a:prstGeom>
        </p:spPr>
        <p:txBody>
          <a:bodyPr wrap="square">
            <a:spAutoFit/>
          </a:bodyPr>
          <a:lstStyle/>
          <a:p>
            <a:r>
              <a:rPr lang="en-US" sz="900" dirty="0"/>
              <a:t>https://academic.oup.com/ajcp/advance-article/doi/10.1093/ajcp/aqaa082/5837473</a:t>
            </a:r>
          </a:p>
        </p:txBody>
      </p:sp>
      <p:pic>
        <p:nvPicPr>
          <p:cNvPr id="3" name="Picture 2">
            <a:extLst>
              <a:ext uri="{FF2B5EF4-FFF2-40B4-BE49-F238E27FC236}">
                <a16:creationId xmlns:a16="http://schemas.microsoft.com/office/drawing/2014/main" id="{A6214726-6883-4EAC-A7D3-6DC1D6427F57}"/>
              </a:ext>
            </a:extLst>
          </p:cNvPr>
          <p:cNvPicPr>
            <a:picLocks noChangeAspect="1"/>
          </p:cNvPicPr>
          <p:nvPr/>
        </p:nvPicPr>
        <p:blipFill>
          <a:blip r:embed="rId3"/>
          <a:stretch>
            <a:fillRect/>
          </a:stretch>
        </p:blipFill>
        <p:spPr>
          <a:xfrm>
            <a:off x="838200" y="1447800"/>
            <a:ext cx="8216607" cy="3983865"/>
          </a:xfrm>
          <a:prstGeom prst="rect">
            <a:avLst/>
          </a:prstGeom>
        </p:spPr>
      </p:pic>
    </p:spTree>
    <p:extLst>
      <p:ext uri="{BB962C8B-B14F-4D97-AF65-F5344CB8AC3E}">
        <p14:creationId xmlns:p14="http://schemas.microsoft.com/office/powerpoint/2010/main" val="2712863240"/>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1079-8F9A-481D-9B7C-E8CB873F159D}"/>
              </a:ext>
            </a:extLst>
          </p:cNvPr>
          <p:cNvSpPr>
            <a:spLocks noGrp="1"/>
          </p:cNvSpPr>
          <p:nvPr>
            <p:ph type="title"/>
          </p:nvPr>
        </p:nvSpPr>
        <p:spPr>
          <a:xfrm>
            <a:off x="1614487" y="918814"/>
            <a:ext cx="5915025" cy="640556"/>
          </a:xfrm>
        </p:spPr>
        <p:txBody>
          <a:bodyPr>
            <a:normAutofit/>
          </a:bodyPr>
          <a:lstStyle/>
          <a:p>
            <a:r>
              <a:rPr lang="en-US" sz="2700" b="1" dirty="0" err="1">
                <a:cs typeface="Times New Roman" panose="02020603050405020304" pitchFamily="18" charset="0"/>
              </a:rPr>
              <a:t>Ví</a:t>
            </a:r>
            <a:r>
              <a:rPr lang="en-US" sz="2700" b="1" dirty="0">
                <a:cs typeface="Times New Roman" panose="02020603050405020304" pitchFamily="18" charset="0"/>
              </a:rPr>
              <a:t> </a:t>
            </a:r>
            <a:r>
              <a:rPr lang="en-US" sz="2700" b="1" dirty="0" err="1">
                <a:cs typeface="Times New Roman" panose="02020603050405020304" pitchFamily="18" charset="0"/>
              </a:rPr>
              <a:t>dụ</a:t>
            </a:r>
            <a:r>
              <a:rPr lang="en-US" sz="2700" b="1" dirty="0">
                <a:cs typeface="Times New Roman" panose="02020603050405020304" pitchFamily="18" charset="0"/>
              </a:rPr>
              <a:t>: </a:t>
            </a:r>
          </a:p>
        </p:txBody>
      </p:sp>
      <p:sp>
        <p:nvSpPr>
          <p:cNvPr id="3" name="Content Placeholder 2">
            <a:extLst>
              <a:ext uri="{FF2B5EF4-FFF2-40B4-BE49-F238E27FC236}">
                <a16:creationId xmlns:a16="http://schemas.microsoft.com/office/drawing/2014/main" id="{4B608617-9C5B-4934-B33E-4C5E7CFB532A}"/>
              </a:ext>
            </a:extLst>
          </p:cNvPr>
          <p:cNvSpPr>
            <a:spLocks noGrp="1"/>
          </p:cNvSpPr>
          <p:nvPr>
            <p:ph idx="1"/>
          </p:nvPr>
        </p:nvSpPr>
        <p:spPr>
          <a:xfrm>
            <a:off x="1031081" y="1828800"/>
            <a:ext cx="8091487" cy="3475433"/>
          </a:xfrm>
        </p:spPr>
        <p:txBody>
          <a:bodyPr>
            <a:noAutofit/>
          </a:bodyPr>
          <a:lstStyle/>
          <a:p>
            <a:pPr>
              <a:lnSpc>
                <a:spcPct val="160000"/>
              </a:lnSpc>
              <a:spcBef>
                <a:spcPts val="0"/>
              </a:spcBef>
            </a:pPr>
            <a:r>
              <a:rPr lang="en-US" sz="2200" dirty="0" err="1">
                <a:solidFill>
                  <a:schemeClr val="tx1"/>
                </a:solidFill>
                <a:latin typeface="+mj-lt"/>
                <a:cs typeface="Times New Roman" panose="02020603050405020304" pitchFamily="18" charset="0"/>
              </a:rPr>
              <a:t>Một</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loại</a:t>
            </a:r>
            <a:r>
              <a:rPr lang="en-US" sz="2200" dirty="0">
                <a:solidFill>
                  <a:schemeClr val="tx1"/>
                </a:solidFill>
                <a:latin typeface="+mj-lt"/>
                <a:cs typeface="Times New Roman" panose="02020603050405020304" pitchFamily="18" charset="0"/>
              </a:rPr>
              <a:t> test COVID-19  </a:t>
            </a:r>
            <a:r>
              <a:rPr lang="en-US" sz="2200" dirty="0" err="1">
                <a:solidFill>
                  <a:schemeClr val="tx1"/>
                </a:solidFill>
                <a:latin typeface="+mj-lt"/>
                <a:cs typeface="Times New Roman" panose="02020603050405020304" pitchFamily="18" charset="0"/>
              </a:rPr>
              <a:t>có</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độ</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đặc</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hiệu</a:t>
            </a:r>
            <a:r>
              <a:rPr lang="en-US" sz="2200" dirty="0">
                <a:solidFill>
                  <a:schemeClr val="tx1"/>
                </a:solidFill>
                <a:latin typeface="+mj-lt"/>
                <a:cs typeface="Times New Roman" panose="02020603050405020304" pitchFamily="18" charset="0"/>
              </a:rPr>
              <a:t> 98% </a:t>
            </a:r>
            <a:r>
              <a:rPr lang="en-US" sz="2200" dirty="0" err="1">
                <a:solidFill>
                  <a:schemeClr val="tx1"/>
                </a:solidFill>
                <a:latin typeface="+mj-lt"/>
                <a:cs typeface="Times New Roman" panose="02020603050405020304" pitchFamily="18" charset="0"/>
              </a:rPr>
              <a:t>thì</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trong</a:t>
            </a:r>
            <a:r>
              <a:rPr lang="en-US" sz="2200" dirty="0">
                <a:solidFill>
                  <a:schemeClr val="tx1"/>
                </a:solidFill>
                <a:latin typeface="+mj-lt"/>
                <a:cs typeface="Times New Roman" panose="02020603050405020304" pitchFamily="18" charset="0"/>
              </a:rPr>
              <a:t> 100 tests </a:t>
            </a:r>
            <a:r>
              <a:rPr lang="en-US" sz="2200" dirty="0" err="1">
                <a:solidFill>
                  <a:schemeClr val="tx1"/>
                </a:solidFill>
                <a:latin typeface="+mj-lt"/>
                <a:cs typeface="Times New Roman" panose="02020603050405020304" pitchFamily="18" charset="0"/>
              </a:rPr>
              <a:t>sẽ</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có</a:t>
            </a:r>
            <a:r>
              <a:rPr lang="en-US" sz="2200" dirty="0">
                <a:solidFill>
                  <a:schemeClr val="tx1"/>
                </a:solidFill>
                <a:latin typeface="+mj-lt"/>
                <a:cs typeface="Times New Roman" panose="02020603050405020304" pitchFamily="18" charset="0"/>
              </a:rPr>
              <a:t> 2 </a:t>
            </a:r>
            <a:r>
              <a:rPr lang="en-US" sz="2200" dirty="0" err="1">
                <a:solidFill>
                  <a:schemeClr val="tx1"/>
                </a:solidFill>
                <a:latin typeface="+mj-lt"/>
                <a:cs typeface="Times New Roman" panose="02020603050405020304" pitchFamily="18" charset="0"/>
              </a:rPr>
              <a:t>kết</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quả</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là</a:t>
            </a:r>
            <a:r>
              <a:rPr lang="en-US" sz="2200" dirty="0">
                <a:solidFill>
                  <a:schemeClr val="tx1"/>
                </a:solidFill>
                <a:latin typeface="+mj-lt"/>
                <a:cs typeface="Times New Roman" panose="02020603050405020304" pitchFamily="18" charset="0"/>
              </a:rPr>
              <a:t> d</a:t>
            </a:r>
            <a:r>
              <a:rPr lang="vi-VN" sz="2200" dirty="0">
                <a:solidFill>
                  <a:schemeClr val="tx1"/>
                </a:solidFill>
                <a:latin typeface="+mj-lt"/>
                <a:cs typeface="Times New Roman" panose="02020603050405020304" pitchFamily="18" charset="0"/>
              </a:rPr>
              <a:t>ư</a:t>
            </a:r>
            <a:r>
              <a:rPr lang="en-US" sz="2200" dirty="0" err="1">
                <a:solidFill>
                  <a:schemeClr val="tx1"/>
                </a:solidFill>
                <a:latin typeface="+mj-lt"/>
                <a:cs typeface="Times New Roman" panose="02020603050405020304" pitchFamily="18" charset="0"/>
              </a:rPr>
              <a:t>ơng</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tính</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giả</a:t>
            </a:r>
            <a:endParaRPr lang="en-US" sz="2200" dirty="0">
              <a:solidFill>
                <a:schemeClr val="tx1"/>
              </a:solidFill>
              <a:latin typeface="+mj-lt"/>
              <a:cs typeface="Times New Roman" panose="02020603050405020304" pitchFamily="18" charset="0"/>
            </a:endParaRPr>
          </a:p>
          <a:p>
            <a:pPr>
              <a:lnSpc>
                <a:spcPct val="160000"/>
              </a:lnSpc>
              <a:spcBef>
                <a:spcPts val="0"/>
              </a:spcBef>
            </a:pPr>
            <a:r>
              <a:rPr lang="en-US" sz="2200" dirty="0" err="1">
                <a:solidFill>
                  <a:schemeClr val="tx1"/>
                </a:solidFill>
                <a:latin typeface="+mj-lt"/>
                <a:cs typeface="Times New Roman" panose="02020603050405020304" pitchFamily="18" charset="0"/>
              </a:rPr>
              <a:t>Nếu</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tỷ</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lệ</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mắc</a:t>
            </a:r>
            <a:r>
              <a:rPr lang="en-US" sz="2200" dirty="0">
                <a:solidFill>
                  <a:schemeClr val="tx1"/>
                </a:solidFill>
                <a:latin typeface="+mj-lt"/>
                <a:cs typeface="Times New Roman" panose="02020603050405020304" pitchFamily="18" charset="0"/>
              </a:rPr>
              <a:t> COVID-19 </a:t>
            </a:r>
            <a:r>
              <a:rPr lang="en-US" sz="2200" dirty="0" err="1">
                <a:solidFill>
                  <a:schemeClr val="tx1"/>
                </a:solidFill>
                <a:latin typeface="+mj-lt"/>
                <a:cs typeface="Times New Roman" panose="02020603050405020304" pitchFamily="18" charset="0"/>
              </a:rPr>
              <a:t>trong</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tổng</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quần</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thể</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dân</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số</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là</a:t>
            </a:r>
            <a:r>
              <a:rPr lang="en-US" sz="2200" dirty="0">
                <a:solidFill>
                  <a:schemeClr val="tx1"/>
                </a:solidFill>
                <a:latin typeface="+mj-lt"/>
                <a:cs typeface="Times New Roman" panose="02020603050405020304" pitchFamily="18" charset="0"/>
              </a:rPr>
              <a:t> </a:t>
            </a:r>
            <a:r>
              <a:rPr lang="en-US" sz="2200" b="1" dirty="0">
                <a:solidFill>
                  <a:schemeClr val="tx1"/>
                </a:solidFill>
                <a:latin typeface="+mj-lt"/>
                <a:cs typeface="Times New Roman" panose="02020603050405020304" pitchFamily="18" charset="0"/>
              </a:rPr>
              <a:t>50%</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thì</a:t>
            </a:r>
            <a:endParaRPr lang="en-US" sz="2200" dirty="0">
              <a:solidFill>
                <a:schemeClr val="tx1"/>
              </a:solidFill>
              <a:latin typeface="+mj-lt"/>
              <a:cs typeface="Times New Roman" panose="02020603050405020304" pitchFamily="18" charset="0"/>
            </a:endParaRPr>
          </a:p>
          <a:p>
            <a:pPr lvl="1">
              <a:lnSpc>
                <a:spcPct val="160000"/>
              </a:lnSpc>
              <a:spcBef>
                <a:spcPts val="0"/>
              </a:spcBef>
              <a:buFont typeface="Wingdings" panose="05000000000000000000" pitchFamily="2" charset="2"/>
              <a:buChar char="Ø"/>
            </a:pP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trong</a:t>
            </a:r>
            <a:r>
              <a:rPr lang="en-US" sz="2200" dirty="0">
                <a:solidFill>
                  <a:schemeClr val="tx1"/>
                </a:solidFill>
                <a:latin typeface="+mj-lt"/>
                <a:cs typeface="Times New Roman" panose="02020603050405020304" pitchFamily="18" charset="0"/>
              </a:rPr>
              <a:t> 100 tests </a:t>
            </a:r>
            <a:r>
              <a:rPr lang="en-US" sz="2200" dirty="0" err="1">
                <a:solidFill>
                  <a:schemeClr val="tx1"/>
                </a:solidFill>
                <a:latin typeface="+mj-lt"/>
                <a:cs typeface="Times New Roman" panose="02020603050405020304" pitchFamily="18" charset="0"/>
              </a:rPr>
              <a:t>sẽ</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có</a:t>
            </a:r>
            <a:r>
              <a:rPr lang="en-US" sz="2200" dirty="0">
                <a:solidFill>
                  <a:schemeClr val="tx1"/>
                </a:solidFill>
                <a:latin typeface="+mj-lt"/>
                <a:cs typeface="Times New Roman" panose="02020603050405020304" pitchFamily="18" charset="0"/>
              </a:rPr>
              <a:t> </a:t>
            </a:r>
            <a:r>
              <a:rPr lang="en-US" sz="2200" b="1" dirty="0">
                <a:solidFill>
                  <a:schemeClr val="tx1"/>
                </a:solidFill>
                <a:latin typeface="+mj-lt"/>
                <a:cs typeface="Times New Roman" panose="02020603050405020304" pitchFamily="18" charset="0"/>
              </a:rPr>
              <a:t>50 </a:t>
            </a:r>
            <a:r>
              <a:rPr lang="en-US" sz="2200" b="1" dirty="0" err="1">
                <a:solidFill>
                  <a:schemeClr val="tx1"/>
                </a:solidFill>
                <a:latin typeface="+mj-lt"/>
                <a:cs typeface="Times New Roman" panose="02020603050405020304" pitchFamily="18" charset="0"/>
              </a:rPr>
              <a:t>kết</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quả</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là</a:t>
            </a:r>
            <a:r>
              <a:rPr lang="en-US" sz="2200" b="1" dirty="0">
                <a:solidFill>
                  <a:schemeClr val="tx1"/>
                </a:solidFill>
                <a:latin typeface="+mj-lt"/>
                <a:cs typeface="Times New Roman" panose="02020603050405020304" pitchFamily="18" charset="0"/>
              </a:rPr>
              <a:t> d</a:t>
            </a:r>
            <a:r>
              <a:rPr lang="vi-VN" sz="2200" b="1" dirty="0">
                <a:solidFill>
                  <a:schemeClr val="tx1"/>
                </a:solidFill>
                <a:latin typeface="+mj-lt"/>
                <a:cs typeface="Times New Roman" panose="02020603050405020304" pitchFamily="18" charset="0"/>
              </a:rPr>
              <a:t>ư</a:t>
            </a:r>
            <a:r>
              <a:rPr lang="en-US" sz="2200" b="1" dirty="0" err="1">
                <a:solidFill>
                  <a:schemeClr val="tx1"/>
                </a:solidFill>
                <a:latin typeface="+mj-lt"/>
                <a:cs typeface="Times New Roman" panose="02020603050405020304" pitchFamily="18" charset="0"/>
              </a:rPr>
              <a:t>ơng</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tính</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thật</a:t>
            </a:r>
            <a:r>
              <a:rPr lang="en-US" sz="2200" b="1" dirty="0">
                <a:solidFill>
                  <a:schemeClr val="tx1"/>
                </a:solidFill>
                <a:latin typeface="+mj-lt"/>
                <a:cs typeface="Times New Roman" panose="02020603050405020304" pitchFamily="18" charset="0"/>
              </a:rPr>
              <a:t> và 2 </a:t>
            </a:r>
            <a:r>
              <a:rPr lang="en-US" sz="2200" b="1" dirty="0" err="1">
                <a:solidFill>
                  <a:schemeClr val="tx1"/>
                </a:solidFill>
                <a:latin typeface="+mj-lt"/>
                <a:cs typeface="Times New Roman" panose="02020603050405020304" pitchFamily="18" charset="0"/>
              </a:rPr>
              <a:t>kết</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quả</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là</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dương</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tính</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giả</a:t>
            </a:r>
            <a:r>
              <a:rPr lang="en-US" sz="2200" b="1" dirty="0">
                <a:solidFill>
                  <a:schemeClr val="tx1"/>
                </a:solidFill>
                <a:latin typeface="+mj-lt"/>
                <a:cs typeface="Times New Roman" panose="02020603050405020304" pitchFamily="18" charset="0"/>
              </a:rPr>
              <a:t> </a:t>
            </a:r>
            <a:r>
              <a:rPr lang="en-US" sz="2200" dirty="0">
                <a:solidFill>
                  <a:schemeClr val="tx1"/>
                </a:solidFill>
                <a:latin typeface="+mj-lt"/>
                <a:cs typeface="Times New Roman" panose="02020603050405020304" pitchFamily="18" charset="0"/>
              </a:rPr>
              <a:t>(PPV=96%)</a:t>
            </a:r>
          </a:p>
          <a:p>
            <a:pPr>
              <a:lnSpc>
                <a:spcPct val="160000"/>
              </a:lnSpc>
              <a:spcBef>
                <a:spcPts val="0"/>
              </a:spcBef>
            </a:pPr>
            <a:r>
              <a:rPr lang="en-US" sz="2200" dirty="0" err="1">
                <a:solidFill>
                  <a:schemeClr val="tx1"/>
                </a:solidFill>
                <a:latin typeface="+mj-lt"/>
                <a:cs typeface="Times New Roman" panose="02020603050405020304" pitchFamily="18" charset="0"/>
              </a:rPr>
              <a:t>Nếu</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tỷ</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lệ</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mắc</a:t>
            </a:r>
            <a:r>
              <a:rPr lang="en-US" sz="2200" dirty="0">
                <a:solidFill>
                  <a:schemeClr val="tx1"/>
                </a:solidFill>
                <a:latin typeface="+mj-lt"/>
                <a:cs typeface="Times New Roman" panose="02020603050405020304" pitchFamily="18" charset="0"/>
              </a:rPr>
              <a:t> COVID-19 </a:t>
            </a:r>
            <a:r>
              <a:rPr lang="en-US" sz="2200" dirty="0" err="1">
                <a:solidFill>
                  <a:schemeClr val="tx1"/>
                </a:solidFill>
                <a:latin typeface="+mj-lt"/>
                <a:cs typeface="Times New Roman" panose="02020603050405020304" pitchFamily="18" charset="0"/>
              </a:rPr>
              <a:t>là</a:t>
            </a:r>
            <a:r>
              <a:rPr lang="en-US" sz="2200" dirty="0">
                <a:solidFill>
                  <a:schemeClr val="tx1"/>
                </a:solidFill>
                <a:latin typeface="+mj-lt"/>
                <a:cs typeface="Times New Roman" panose="02020603050405020304" pitchFamily="18" charset="0"/>
              </a:rPr>
              <a:t> </a:t>
            </a:r>
            <a:r>
              <a:rPr lang="en-US" sz="2200" b="1" dirty="0">
                <a:solidFill>
                  <a:schemeClr val="tx1"/>
                </a:solidFill>
                <a:latin typeface="+mj-lt"/>
                <a:cs typeface="Times New Roman" panose="02020603050405020304" pitchFamily="18" charset="0"/>
              </a:rPr>
              <a:t>1%</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thì</a:t>
            </a:r>
            <a:r>
              <a:rPr lang="en-US" sz="2200" dirty="0">
                <a:solidFill>
                  <a:schemeClr val="tx1"/>
                </a:solidFill>
                <a:latin typeface="+mj-lt"/>
                <a:cs typeface="Times New Roman" panose="02020603050405020304" pitchFamily="18" charset="0"/>
              </a:rPr>
              <a:t>:</a:t>
            </a:r>
          </a:p>
          <a:p>
            <a:pPr lvl="1">
              <a:lnSpc>
                <a:spcPct val="160000"/>
              </a:lnSpc>
              <a:spcBef>
                <a:spcPts val="0"/>
              </a:spcBef>
              <a:buFont typeface="Wingdings" panose="05000000000000000000" pitchFamily="2" charset="2"/>
              <a:buChar char="Ø"/>
            </a:pP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trong</a:t>
            </a:r>
            <a:r>
              <a:rPr lang="en-US" sz="2200" dirty="0">
                <a:solidFill>
                  <a:schemeClr val="tx1"/>
                </a:solidFill>
                <a:latin typeface="+mj-lt"/>
                <a:cs typeface="Times New Roman" panose="02020603050405020304" pitchFamily="18" charset="0"/>
              </a:rPr>
              <a:t> 100 test </a:t>
            </a:r>
            <a:r>
              <a:rPr lang="en-US" sz="2200" dirty="0" err="1">
                <a:solidFill>
                  <a:schemeClr val="tx1"/>
                </a:solidFill>
                <a:latin typeface="+mj-lt"/>
                <a:cs typeface="Times New Roman" panose="02020603050405020304" pitchFamily="18" charset="0"/>
              </a:rPr>
              <a:t>sẽ</a:t>
            </a:r>
            <a:r>
              <a:rPr lang="en-US" sz="2200" dirty="0">
                <a:solidFill>
                  <a:schemeClr val="tx1"/>
                </a:solidFill>
                <a:latin typeface="+mj-lt"/>
                <a:cs typeface="Times New Roman" panose="02020603050405020304" pitchFamily="18" charset="0"/>
              </a:rPr>
              <a:t> </a:t>
            </a:r>
            <a:r>
              <a:rPr lang="en-US" sz="2200" dirty="0" err="1">
                <a:solidFill>
                  <a:schemeClr val="tx1"/>
                </a:solidFill>
                <a:latin typeface="+mj-lt"/>
                <a:cs typeface="Times New Roman" panose="02020603050405020304" pitchFamily="18" charset="0"/>
              </a:rPr>
              <a:t>có</a:t>
            </a:r>
            <a:r>
              <a:rPr lang="en-US" sz="2200" dirty="0">
                <a:solidFill>
                  <a:schemeClr val="tx1"/>
                </a:solidFill>
                <a:latin typeface="+mj-lt"/>
                <a:cs typeface="Times New Roman" panose="02020603050405020304" pitchFamily="18" charset="0"/>
              </a:rPr>
              <a:t> </a:t>
            </a:r>
            <a:r>
              <a:rPr lang="en-US" sz="2200" b="1" dirty="0">
                <a:solidFill>
                  <a:schemeClr val="tx1"/>
                </a:solidFill>
                <a:latin typeface="+mj-lt"/>
                <a:cs typeface="Times New Roman" panose="02020603050405020304" pitchFamily="18" charset="0"/>
              </a:rPr>
              <a:t>1 </a:t>
            </a:r>
            <a:r>
              <a:rPr lang="en-US" sz="2200" b="1" dirty="0" err="1">
                <a:solidFill>
                  <a:schemeClr val="tx1"/>
                </a:solidFill>
                <a:latin typeface="+mj-lt"/>
                <a:cs typeface="Times New Roman" panose="02020603050405020304" pitchFamily="18" charset="0"/>
              </a:rPr>
              <a:t>kết</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quả</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là</a:t>
            </a:r>
            <a:r>
              <a:rPr lang="en-US" sz="2200" b="1" dirty="0">
                <a:solidFill>
                  <a:schemeClr val="tx1"/>
                </a:solidFill>
                <a:latin typeface="+mj-lt"/>
                <a:cs typeface="Times New Roman" panose="02020603050405020304" pitchFamily="18" charset="0"/>
              </a:rPr>
              <a:t> d</a:t>
            </a:r>
            <a:r>
              <a:rPr lang="vi-VN" sz="2200" b="1" dirty="0">
                <a:solidFill>
                  <a:schemeClr val="tx1"/>
                </a:solidFill>
                <a:latin typeface="+mj-lt"/>
                <a:cs typeface="Times New Roman" panose="02020603050405020304" pitchFamily="18" charset="0"/>
              </a:rPr>
              <a:t>ư</a:t>
            </a:r>
            <a:r>
              <a:rPr lang="en-US" sz="2200" b="1" dirty="0" err="1">
                <a:solidFill>
                  <a:schemeClr val="tx1"/>
                </a:solidFill>
                <a:latin typeface="+mj-lt"/>
                <a:cs typeface="Times New Roman" panose="02020603050405020304" pitchFamily="18" charset="0"/>
              </a:rPr>
              <a:t>ơng</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tính</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thật</a:t>
            </a:r>
            <a:r>
              <a:rPr lang="en-US" sz="2200" b="1" dirty="0">
                <a:solidFill>
                  <a:schemeClr val="tx1"/>
                </a:solidFill>
                <a:latin typeface="+mj-lt"/>
                <a:cs typeface="Times New Roman" panose="02020603050405020304" pitchFamily="18" charset="0"/>
              </a:rPr>
              <a:t> và 2 </a:t>
            </a:r>
            <a:r>
              <a:rPr lang="en-US" sz="2200" b="1" dirty="0" err="1">
                <a:solidFill>
                  <a:schemeClr val="tx1"/>
                </a:solidFill>
                <a:latin typeface="+mj-lt"/>
                <a:cs typeface="Times New Roman" panose="02020603050405020304" pitchFamily="18" charset="0"/>
              </a:rPr>
              <a:t>kết</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quả</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là</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dương</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tính</a:t>
            </a:r>
            <a:r>
              <a:rPr lang="en-US" sz="2200" b="1" dirty="0">
                <a:solidFill>
                  <a:schemeClr val="tx1"/>
                </a:solidFill>
                <a:latin typeface="+mj-lt"/>
                <a:cs typeface="Times New Roman" panose="02020603050405020304" pitchFamily="18" charset="0"/>
              </a:rPr>
              <a:t> </a:t>
            </a:r>
            <a:r>
              <a:rPr lang="en-US" sz="2200" b="1" dirty="0" err="1">
                <a:solidFill>
                  <a:schemeClr val="tx1"/>
                </a:solidFill>
                <a:latin typeface="+mj-lt"/>
                <a:cs typeface="Times New Roman" panose="02020603050405020304" pitchFamily="18" charset="0"/>
              </a:rPr>
              <a:t>giả</a:t>
            </a:r>
            <a:r>
              <a:rPr lang="en-US" sz="2200" b="1" dirty="0">
                <a:solidFill>
                  <a:schemeClr val="tx1"/>
                </a:solidFill>
                <a:latin typeface="+mj-lt"/>
                <a:cs typeface="Times New Roman" panose="02020603050405020304" pitchFamily="18" charset="0"/>
              </a:rPr>
              <a:t> </a:t>
            </a:r>
            <a:r>
              <a:rPr lang="en-US" sz="2200" dirty="0">
                <a:solidFill>
                  <a:schemeClr val="tx1"/>
                </a:solidFill>
                <a:latin typeface="+mj-lt"/>
                <a:cs typeface="Times New Roman" panose="02020603050405020304" pitchFamily="18" charset="0"/>
              </a:rPr>
              <a:t>(PPV=33%)</a:t>
            </a:r>
          </a:p>
          <a:p>
            <a:pPr lvl="0"/>
            <a:endParaRPr lang="en-US" sz="2200" dirty="0">
              <a:latin typeface="+mj-lt"/>
            </a:endParaRPr>
          </a:p>
          <a:p>
            <a:pPr marL="0" indent="0"/>
            <a:endParaRPr lang="en-US" sz="2200" dirty="0">
              <a:latin typeface="+mj-lt"/>
            </a:endParaRPr>
          </a:p>
        </p:txBody>
      </p:sp>
      <p:cxnSp>
        <p:nvCxnSpPr>
          <p:cNvPr id="4" name="Straight Connector 3">
            <a:extLst>
              <a:ext uri="{FF2B5EF4-FFF2-40B4-BE49-F238E27FC236}">
                <a16:creationId xmlns:a16="http://schemas.microsoft.com/office/drawing/2014/main" id="{44DD890E-C984-454C-BC38-387C642146FA}"/>
              </a:ext>
            </a:extLst>
          </p:cNvPr>
          <p:cNvCxnSpPr/>
          <p:nvPr/>
        </p:nvCxnSpPr>
        <p:spPr>
          <a:xfrm>
            <a:off x="1295400" y="1600200"/>
            <a:ext cx="6858000" cy="0"/>
          </a:xfrm>
          <a:prstGeom prst="line">
            <a:avLst/>
          </a:prstGeom>
          <a:ln w="76200"/>
        </p:spPr>
        <p:style>
          <a:lnRef idx="1">
            <a:schemeClr val="accent6"/>
          </a:lnRef>
          <a:fillRef idx="0">
            <a:schemeClr val="accent6"/>
          </a:fillRef>
          <a:effectRef idx="0">
            <a:schemeClr val="accent6"/>
          </a:effectRef>
          <a:fontRef idx="minor">
            <a:schemeClr val="tx1"/>
          </a:fontRef>
        </p:style>
      </p:cxnSp>
      <p:sp>
        <p:nvSpPr>
          <p:cNvPr id="5" name="Title 1">
            <a:extLst>
              <a:ext uri="{FF2B5EF4-FFF2-40B4-BE49-F238E27FC236}">
                <a16:creationId xmlns:a16="http://schemas.microsoft.com/office/drawing/2014/main" id="{14BF5D24-C0AE-4822-9817-DCA025014F2E}"/>
              </a:ext>
            </a:extLst>
          </p:cNvPr>
          <p:cNvSpPr txBox="1">
            <a:spLocks/>
          </p:cNvSpPr>
          <p:nvPr/>
        </p:nvSpPr>
        <p:spPr bwMode="auto">
          <a:xfrm>
            <a:off x="704851" y="0"/>
            <a:ext cx="8743949" cy="745629"/>
          </a:xfrm>
          <a:prstGeom prst="rect">
            <a:avLst/>
          </a:prstGeom>
          <a:noFill/>
          <a:ln w="9525">
            <a:noFill/>
            <a:miter lim="800000"/>
          </a:ln>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700" b="1" i="0" u="none" strike="noStrike" kern="0" cap="none" spc="0" normalizeH="0" baseline="0" noProof="0" dirty="0" err="1">
                <a:ln>
                  <a:noFill/>
                </a:ln>
                <a:solidFill>
                  <a:schemeClr val="bg1">
                    <a:lumMod val="95000"/>
                  </a:schemeClr>
                </a:solidFill>
                <a:effectLst/>
                <a:uLnTx/>
                <a:uFillTx/>
                <a:latin typeface="+mj-lt"/>
                <a:ea typeface="+mj-ea"/>
                <a:cs typeface="Times New Roman" panose="02020603050405020304" pitchFamily="18" charset="0"/>
              </a:rPr>
              <a:t>Xét</a:t>
            </a:r>
            <a:r>
              <a:rPr kumimoji="0" lang="en-US" sz="2700" b="1" i="0" u="none" strike="noStrike" kern="0" cap="none" spc="0" normalizeH="0" baseline="0" noProof="0" dirty="0">
                <a:ln>
                  <a:noFill/>
                </a:ln>
                <a:solidFill>
                  <a:schemeClr val="bg1">
                    <a:lumMod val="95000"/>
                  </a:schemeClr>
                </a:solidFill>
                <a:effectLst/>
                <a:uLnTx/>
                <a:uFillTx/>
                <a:latin typeface="+mj-lt"/>
                <a:ea typeface="+mj-ea"/>
                <a:cs typeface="Times New Roman" panose="02020603050405020304" pitchFamily="18" charset="0"/>
              </a:rPr>
              <a:t> </a:t>
            </a:r>
            <a:r>
              <a:rPr kumimoji="0" lang="en-US" sz="2700" b="1" i="0" u="none" strike="noStrike" kern="0" cap="none" spc="0" normalizeH="0" baseline="0" noProof="0" dirty="0" err="1">
                <a:ln>
                  <a:noFill/>
                </a:ln>
                <a:solidFill>
                  <a:schemeClr val="bg1">
                    <a:lumMod val="95000"/>
                  </a:schemeClr>
                </a:solidFill>
                <a:effectLst/>
                <a:uLnTx/>
                <a:uFillTx/>
                <a:latin typeface="+mj-lt"/>
                <a:ea typeface="+mj-ea"/>
                <a:cs typeface="Times New Roman" panose="02020603050405020304" pitchFamily="18" charset="0"/>
              </a:rPr>
              <a:t>nghiệm</a:t>
            </a:r>
            <a:r>
              <a:rPr kumimoji="0" lang="en-US" sz="2700" b="1" i="0" u="none" strike="noStrike" kern="0" cap="none" spc="0" normalizeH="0" baseline="0" noProof="0" dirty="0">
                <a:ln>
                  <a:noFill/>
                </a:ln>
                <a:solidFill>
                  <a:schemeClr val="bg1">
                    <a:lumMod val="95000"/>
                  </a:schemeClr>
                </a:solidFill>
                <a:effectLst/>
                <a:uLnTx/>
                <a:uFillTx/>
                <a:latin typeface="+mj-lt"/>
                <a:ea typeface="+mj-ea"/>
                <a:cs typeface="Times New Roman" panose="02020603050405020304" pitchFamily="18" charset="0"/>
              </a:rPr>
              <a:t> </a:t>
            </a:r>
            <a:r>
              <a:rPr kumimoji="0" lang="en-US" sz="2700" b="1" i="0" u="none" strike="noStrike" kern="0" cap="none" spc="0" normalizeH="0" baseline="0" noProof="0" dirty="0" err="1">
                <a:ln>
                  <a:noFill/>
                </a:ln>
                <a:solidFill>
                  <a:schemeClr val="bg1">
                    <a:lumMod val="95000"/>
                  </a:schemeClr>
                </a:solidFill>
                <a:effectLst/>
                <a:uLnTx/>
                <a:uFillTx/>
                <a:latin typeface="+mj-lt"/>
                <a:ea typeface="+mj-ea"/>
                <a:cs typeface="Times New Roman" panose="02020603050405020304" pitchFamily="18" charset="0"/>
              </a:rPr>
              <a:t>kháng</a:t>
            </a:r>
            <a:r>
              <a:rPr kumimoji="0" lang="en-US" sz="2700" b="1" i="0" u="none" strike="noStrike" kern="0" cap="none" spc="0" normalizeH="0" baseline="0" noProof="0" dirty="0">
                <a:ln>
                  <a:noFill/>
                </a:ln>
                <a:solidFill>
                  <a:schemeClr val="bg1">
                    <a:lumMod val="95000"/>
                  </a:schemeClr>
                </a:solidFill>
                <a:effectLst/>
                <a:uLnTx/>
                <a:uFillTx/>
                <a:latin typeface="+mj-lt"/>
                <a:ea typeface="+mj-ea"/>
                <a:cs typeface="Times New Roman" panose="02020603050405020304" pitchFamily="18" charset="0"/>
              </a:rPr>
              <a:t> </a:t>
            </a:r>
            <a:r>
              <a:rPr kumimoji="0" lang="en-US" sz="2700" b="1" i="0" u="none" strike="noStrike" kern="0" cap="none" spc="0" normalizeH="0" baseline="0" noProof="0" dirty="0" err="1">
                <a:ln>
                  <a:noFill/>
                </a:ln>
                <a:solidFill>
                  <a:schemeClr val="bg1">
                    <a:lumMod val="95000"/>
                  </a:schemeClr>
                </a:solidFill>
                <a:effectLst/>
                <a:uLnTx/>
                <a:uFillTx/>
                <a:latin typeface="+mj-lt"/>
                <a:ea typeface="+mj-ea"/>
                <a:cs typeface="Times New Roman" panose="02020603050405020304" pitchFamily="18" charset="0"/>
              </a:rPr>
              <a:t>thể</a:t>
            </a:r>
            <a:r>
              <a:rPr kumimoji="0" lang="en-US" sz="2700" b="1" i="0" u="none" strike="noStrike" kern="0" cap="none" spc="0" normalizeH="0" baseline="0" noProof="0" dirty="0">
                <a:ln>
                  <a:noFill/>
                </a:ln>
                <a:solidFill>
                  <a:schemeClr val="bg1">
                    <a:lumMod val="95000"/>
                  </a:schemeClr>
                </a:solidFill>
                <a:effectLst/>
                <a:uLnTx/>
                <a:uFillTx/>
                <a:latin typeface="+mj-lt"/>
                <a:ea typeface="+mj-ea"/>
                <a:cs typeface="Times New Roman" panose="02020603050405020304" pitchFamily="18" charset="0"/>
              </a:rPr>
              <a:t>: </a:t>
            </a:r>
            <a:r>
              <a:rPr kumimoji="0" lang="en-US" sz="2700" b="1" i="0" u="none" strike="noStrike" kern="0" cap="none" spc="0" normalizeH="0" baseline="0" noProof="0" dirty="0" err="1">
                <a:ln>
                  <a:noFill/>
                </a:ln>
                <a:solidFill>
                  <a:schemeClr val="bg1">
                    <a:lumMod val="95000"/>
                  </a:schemeClr>
                </a:solidFill>
                <a:effectLst/>
                <a:uLnTx/>
                <a:uFillTx/>
                <a:latin typeface="+mj-lt"/>
                <a:ea typeface="+mj-ea"/>
                <a:cs typeface="Times New Roman" panose="02020603050405020304" pitchFamily="18" charset="0"/>
              </a:rPr>
              <a:t>xem</a:t>
            </a:r>
            <a:r>
              <a:rPr kumimoji="0" lang="en-US" sz="2700" b="1" i="0" u="none" strike="noStrike" kern="0" cap="none" spc="0" normalizeH="0" baseline="0" noProof="0" dirty="0">
                <a:ln>
                  <a:noFill/>
                </a:ln>
                <a:solidFill>
                  <a:schemeClr val="bg1">
                    <a:lumMod val="95000"/>
                  </a:schemeClr>
                </a:solidFill>
                <a:effectLst/>
                <a:uLnTx/>
                <a:uFillTx/>
                <a:latin typeface="+mj-lt"/>
                <a:ea typeface="+mj-ea"/>
                <a:cs typeface="Times New Roman" panose="02020603050405020304" pitchFamily="18" charset="0"/>
              </a:rPr>
              <a:t> </a:t>
            </a:r>
            <a:r>
              <a:rPr kumimoji="0" lang="en-US" sz="2700" b="1" i="0" u="none" strike="noStrike" kern="0" cap="none" spc="0" normalizeH="0" baseline="0" noProof="0" dirty="0" err="1">
                <a:ln>
                  <a:noFill/>
                </a:ln>
                <a:solidFill>
                  <a:schemeClr val="bg1">
                    <a:lumMod val="95000"/>
                  </a:schemeClr>
                </a:solidFill>
                <a:effectLst/>
                <a:uLnTx/>
                <a:uFillTx/>
                <a:latin typeface="+mj-lt"/>
                <a:ea typeface="+mj-ea"/>
                <a:cs typeface="Times New Roman" panose="02020603050405020304" pitchFamily="18" charset="0"/>
              </a:rPr>
              <a:t>xét</a:t>
            </a:r>
            <a:r>
              <a:rPr kumimoji="0" lang="en-US" sz="2700" b="1" i="0" u="none" strike="noStrike" kern="0" cap="none" spc="0" normalizeH="0" baseline="0" noProof="0" dirty="0">
                <a:ln>
                  <a:noFill/>
                </a:ln>
                <a:solidFill>
                  <a:schemeClr val="bg1">
                    <a:lumMod val="95000"/>
                  </a:schemeClr>
                </a:solidFill>
                <a:effectLst/>
                <a:uLnTx/>
                <a:uFillTx/>
                <a:latin typeface="+mj-lt"/>
                <a:ea typeface="+mj-ea"/>
                <a:cs typeface="Times New Roman" panose="02020603050405020304" pitchFamily="18" charset="0"/>
              </a:rPr>
              <a:t> </a:t>
            </a:r>
            <a:r>
              <a:rPr kumimoji="0" lang="en-US" sz="2700" b="1" i="0" u="none" strike="noStrike" kern="0" cap="none" spc="0" normalizeH="0" baseline="0" noProof="0" dirty="0" err="1">
                <a:ln>
                  <a:noFill/>
                </a:ln>
                <a:solidFill>
                  <a:schemeClr val="bg1">
                    <a:lumMod val="95000"/>
                  </a:schemeClr>
                </a:solidFill>
                <a:effectLst/>
                <a:uLnTx/>
                <a:uFillTx/>
                <a:latin typeface="+mj-lt"/>
                <a:ea typeface="+mj-ea"/>
                <a:cs typeface="Times New Roman" panose="02020603050405020304" pitchFamily="18" charset="0"/>
              </a:rPr>
              <a:t>về</a:t>
            </a:r>
            <a:r>
              <a:rPr kumimoji="0" lang="en-US" sz="2700" b="1" i="0" u="none" strike="noStrike" kern="0" cap="none" spc="0" normalizeH="0" baseline="0" noProof="0" dirty="0">
                <a:ln>
                  <a:noFill/>
                </a:ln>
                <a:solidFill>
                  <a:schemeClr val="bg1">
                    <a:lumMod val="95000"/>
                  </a:schemeClr>
                </a:solidFill>
                <a:effectLst/>
                <a:uLnTx/>
                <a:uFillTx/>
                <a:latin typeface="+mj-lt"/>
                <a:ea typeface="+mj-ea"/>
                <a:cs typeface="Times New Roman" panose="02020603050405020304" pitchFamily="18" charset="0"/>
              </a:rPr>
              <a:t> </a:t>
            </a:r>
            <a:r>
              <a:rPr kumimoji="0" lang="en-US" sz="2700" b="1" i="0" u="none" strike="noStrike" kern="0" cap="none" spc="0" normalizeH="0" baseline="0" noProof="0" dirty="0" err="1">
                <a:ln>
                  <a:noFill/>
                </a:ln>
                <a:solidFill>
                  <a:schemeClr val="bg1">
                    <a:lumMod val="95000"/>
                  </a:schemeClr>
                </a:solidFill>
                <a:effectLst/>
                <a:uLnTx/>
                <a:uFillTx/>
                <a:latin typeface="+mj-lt"/>
                <a:ea typeface="+mj-ea"/>
                <a:cs typeface="Times New Roman" panose="02020603050405020304" pitchFamily="18" charset="0"/>
              </a:rPr>
              <a:t>tỷ</a:t>
            </a:r>
            <a:r>
              <a:rPr kumimoji="0" lang="en-US" sz="2700" b="1" i="0" u="none" strike="noStrike" kern="0" cap="none" spc="0" normalizeH="0" baseline="0" noProof="0" dirty="0">
                <a:ln>
                  <a:noFill/>
                </a:ln>
                <a:solidFill>
                  <a:schemeClr val="bg1">
                    <a:lumMod val="95000"/>
                  </a:schemeClr>
                </a:solidFill>
                <a:effectLst/>
                <a:uLnTx/>
                <a:uFillTx/>
                <a:latin typeface="+mj-lt"/>
                <a:ea typeface="+mj-ea"/>
                <a:cs typeface="Times New Roman" panose="02020603050405020304" pitchFamily="18" charset="0"/>
              </a:rPr>
              <a:t> </a:t>
            </a:r>
            <a:r>
              <a:rPr kumimoji="0" lang="en-US" sz="2700" b="1" i="0" u="none" strike="noStrike" kern="0" cap="none" spc="0" normalizeH="0" baseline="0" noProof="0" dirty="0" err="1">
                <a:ln>
                  <a:noFill/>
                </a:ln>
                <a:solidFill>
                  <a:schemeClr val="bg1">
                    <a:lumMod val="95000"/>
                  </a:schemeClr>
                </a:solidFill>
                <a:effectLst/>
                <a:uLnTx/>
                <a:uFillTx/>
                <a:latin typeface="+mj-lt"/>
                <a:ea typeface="+mj-ea"/>
                <a:cs typeface="Times New Roman" panose="02020603050405020304" pitchFamily="18" charset="0"/>
              </a:rPr>
              <a:t>lệ</a:t>
            </a:r>
            <a:r>
              <a:rPr kumimoji="0" lang="en-US" sz="2700" b="1" i="0" u="none" strike="noStrike" kern="0" cap="none" spc="0" normalizeH="0" baseline="0" noProof="0" dirty="0">
                <a:ln>
                  <a:noFill/>
                </a:ln>
                <a:solidFill>
                  <a:schemeClr val="bg1">
                    <a:lumMod val="95000"/>
                  </a:schemeClr>
                </a:solidFill>
                <a:effectLst/>
                <a:uLnTx/>
                <a:uFillTx/>
                <a:latin typeface="+mj-lt"/>
                <a:ea typeface="+mj-ea"/>
                <a:cs typeface="Times New Roman" panose="02020603050405020304" pitchFamily="18" charset="0"/>
              </a:rPr>
              <a:t> </a:t>
            </a:r>
            <a:r>
              <a:rPr kumimoji="0" lang="en-US" sz="2700" b="1" i="0" u="none" strike="noStrike" kern="0" cap="none" spc="0" normalizeH="0" baseline="0" noProof="0" dirty="0" err="1">
                <a:ln>
                  <a:noFill/>
                </a:ln>
                <a:solidFill>
                  <a:schemeClr val="bg1">
                    <a:lumMod val="95000"/>
                  </a:schemeClr>
                </a:solidFill>
                <a:effectLst/>
                <a:uLnTx/>
                <a:uFillTx/>
                <a:latin typeface="+mj-lt"/>
                <a:ea typeface="+mj-ea"/>
                <a:cs typeface="Times New Roman" panose="02020603050405020304" pitchFamily="18" charset="0"/>
              </a:rPr>
              <a:t>mắc</a:t>
            </a:r>
            <a:endParaRPr kumimoji="0" lang="en-US" sz="2700" b="1" i="0" u="none" strike="noStrike" kern="0" cap="none" spc="0" normalizeH="0" baseline="0" noProof="0" dirty="0">
              <a:ln>
                <a:noFill/>
              </a:ln>
              <a:solidFill>
                <a:schemeClr val="bg1">
                  <a:lumMod val="95000"/>
                </a:schemeClr>
              </a:solidFill>
              <a:effectLst/>
              <a:uLnTx/>
              <a:uFillTx/>
              <a:latin typeface="+mj-lt"/>
              <a:ea typeface="+mj-ea"/>
              <a:cs typeface="Times New Roman" panose="02020603050405020304" pitchFamily="18" charset="0"/>
            </a:endParaRPr>
          </a:p>
        </p:txBody>
      </p:sp>
    </p:spTree>
    <p:extLst>
      <p:ext uri="{BB962C8B-B14F-4D97-AF65-F5344CB8AC3E}">
        <p14:creationId xmlns:p14="http://schemas.microsoft.com/office/powerpoint/2010/main" val="2547167021"/>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75C91-E949-416A-924F-EBAE84036F9C}"/>
              </a:ext>
            </a:extLst>
          </p:cNvPr>
          <p:cNvSpPr>
            <a:spLocks noGrp="1"/>
          </p:cNvSpPr>
          <p:nvPr>
            <p:ph type="title"/>
          </p:nvPr>
        </p:nvSpPr>
        <p:spPr>
          <a:xfrm>
            <a:off x="457200" y="228600"/>
            <a:ext cx="9144000" cy="402729"/>
          </a:xfrm>
        </p:spPr>
        <p:txBody>
          <a:bodyPr>
            <a:noAutofit/>
          </a:bodyPr>
          <a:lstStyle/>
          <a:p>
            <a:r>
              <a:rPr lang="en-US" sz="2800" b="1" dirty="0" err="1">
                <a:solidFill>
                  <a:schemeClr val="bg1">
                    <a:lumMod val="95000"/>
                  </a:schemeClr>
                </a:solidFill>
                <a:cs typeface="Times New Roman" panose="02020603050405020304" pitchFamily="18" charset="0"/>
              </a:rPr>
              <a:t>Xét</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nghiệm</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phát</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hiện</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kháng</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thể</a:t>
            </a:r>
            <a:endParaRPr lang="en-US" sz="2800" b="1" dirty="0">
              <a:solidFill>
                <a:schemeClr val="bg1">
                  <a:lumMod val="95000"/>
                </a:schemeClr>
              </a:solidFill>
              <a:cs typeface="Times New Roman" panose="02020603050405020304" pitchFamily="18" charset="0"/>
            </a:endParaRPr>
          </a:p>
        </p:txBody>
      </p:sp>
      <p:pic>
        <p:nvPicPr>
          <p:cNvPr id="6" name="Picture 5">
            <a:extLst>
              <a:ext uri="{FF2B5EF4-FFF2-40B4-BE49-F238E27FC236}">
                <a16:creationId xmlns:a16="http://schemas.microsoft.com/office/drawing/2014/main" id="{18B501C7-FE00-4A8F-9DF3-D773DA6FD0B9}"/>
              </a:ext>
            </a:extLst>
          </p:cNvPr>
          <p:cNvPicPr>
            <a:picLocks noChangeAspect="1"/>
          </p:cNvPicPr>
          <p:nvPr/>
        </p:nvPicPr>
        <p:blipFill>
          <a:blip r:embed="rId3" cstate="print"/>
          <a:stretch>
            <a:fillRect/>
          </a:stretch>
        </p:blipFill>
        <p:spPr>
          <a:xfrm>
            <a:off x="7914390" y="1332499"/>
            <a:ext cx="726452" cy="463616"/>
          </a:xfrm>
          <a:prstGeom prst="rect">
            <a:avLst/>
          </a:prstGeom>
        </p:spPr>
      </p:pic>
      <p:sp>
        <p:nvSpPr>
          <p:cNvPr id="8" name="Rectangle 7">
            <a:extLst>
              <a:ext uri="{FF2B5EF4-FFF2-40B4-BE49-F238E27FC236}">
                <a16:creationId xmlns:a16="http://schemas.microsoft.com/office/drawing/2014/main" id="{F4465F1E-DC35-4591-A6C0-84336DFDC932}"/>
              </a:ext>
            </a:extLst>
          </p:cNvPr>
          <p:cNvSpPr/>
          <p:nvPr/>
        </p:nvSpPr>
        <p:spPr>
          <a:xfrm>
            <a:off x="1066800" y="1332499"/>
            <a:ext cx="6214070" cy="5042662"/>
          </a:xfrm>
          <a:prstGeom prst="rect">
            <a:avLst/>
          </a:prstGeom>
        </p:spPr>
        <p:txBody>
          <a:bodyPr wrap="square">
            <a:spAutoFit/>
          </a:bodyPr>
          <a:lstStyle/>
          <a:p>
            <a:pPr marL="192881" indent="-192881" algn="just">
              <a:lnSpc>
                <a:spcPct val="110000"/>
              </a:lnSpc>
              <a:spcBef>
                <a:spcPts val="675"/>
              </a:spcBef>
              <a:spcAft>
                <a:spcPts val="338"/>
              </a:spcAft>
              <a:buFont typeface="Wingdings" panose="05000000000000000000" pitchFamily="2" charset="2"/>
              <a:buChar char="Ø"/>
              <a:tabLst>
                <a:tab pos="321469" algn="l"/>
              </a:tabLst>
            </a:pPr>
            <a:r>
              <a:rPr lang="en-US" sz="2400" dirty="0" err="1">
                <a:latin typeface="+mj-lt"/>
                <a:ea typeface="Calibri" panose="020F0502020204030204" pitchFamily="34" charset="0"/>
                <a:cs typeface="Times New Roman" panose="02020603050405020304" pitchFamily="18" charset="0"/>
              </a:rPr>
              <a:t>Nhiều</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điều</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chưa</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biết</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về</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đáp</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ứng</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miễn</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dịch</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với</a:t>
            </a:r>
            <a:r>
              <a:rPr lang="en-US" sz="2400" dirty="0">
                <a:latin typeface="+mj-lt"/>
                <a:ea typeface="Calibri" panose="020F0502020204030204" pitchFamily="34" charset="0"/>
                <a:cs typeface="Times New Roman" panose="02020603050405020304" pitchFamily="18" charset="0"/>
              </a:rPr>
              <a:t> SARS-CoV-2 </a:t>
            </a:r>
            <a:r>
              <a:rPr lang="en-US" sz="2400" dirty="0" err="1">
                <a:latin typeface="+mj-lt"/>
                <a:ea typeface="Calibri" panose="020F0502020204030204" pitchFamily="34" charset="0"/>
                <a:cs typeface="Times New Roman" panose="02020603050405020304" pitchFamily="18" charset="0"/>
              </a:rPr>
              <a:t>của</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người</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nhiễm</a:t>
            </a:r>
            <a:r>
              <a:rPr lang="en-US" sz="2400" dirty="0">
                <a:latin typeface="+mj-lt"/>
                <a:ea typeface="Calibri" panose="020F0502020204030204" pitchFamily="34" charset="0"/>
                <a:cs typeface="Times New Roman" panose="02020603050405020304" pitchFamily="18" charset="0"/>
              </a:rPr>
              <a:t> vi </a:t>
            </a:r>
            <a:r>
              <a:rPr lang="en-US" sz="2400" dirty="0" err="1">
                <a:latin typeface="+mj-lt"/>
                <a:ea typeface="Calibri" panose="020F0502020204030204" pitchFamily="34" charset="0"/>
                <a:cs typeface="Times New Roman" panose="02020603050405020304" pitchFamily="18" charset="0"/>
              </a:rPr>
              <a:t>rút</a:t>
            </a:r>
            <a:endParaRPr lang="en-US" sz="2400" dirty="0">
              <a:latin typeface="+mj-lt"/>
              <a:ea typeface="Calibri" panose="020F0502020204030204" pitchFamily="34" charset="0"/>
              <a:cs typeface="Times New Roman" panose="02020603050405020304" pitchFamily="18" charset="0"/>
            </a:endParaRPr>
          </a:p>
          <a:p>
            <a:pPr marL="192881" indent="-192881" algn="just">
              <a:lnSpc>
                <a:spcPct val="110000"/>
              </a:lnSpc>
              <a:spcBef>
                <a:spcPts val="675"/>
              </a:spcBef>
              <a:spcAft>
                <a:spcPts val="338"/>
              </a:spcAft>
              <a:buFont typeface="Wingdings" panose="05000000000000000000" pitchFamily="2" charset="2"/>
              <a:buChar char="Ø"/>
              <a:tabLst>
                <a:tab pos="321469" algn="l"/>
              </a:tabLst>
            </a:pPr>
            <a:r>
              <a:rPr lang="en-US" sz="2400" dirty="0" err="1">
                <a:latin typeface="+mj-lt"/>
                <a:ea typeface="Calibri" panose="020F0502020204030204" pitchFamily="34" charset="0"/>
                <a:cs typeface="Times New Roman" panose="02020603050405020304" pitchFamily="18" charset="0"/>
              </a:rPr>
              <a:t>Các</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nghiên</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cứu</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vẫn</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đang</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trong</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giai</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đoạn</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thực</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hiện</a:t>
            </a:r>
            <a:r>
              <a:rPr lang="en-US" sz="2400" dirty="0">
                <a:latin typeface="+mj-lt"/>
                <a:ea typeface="Calibri" panose="020F0502020204030204" pitchFamily="34" charset="0"/>
                <a:cs typeface="Times New Roman" panose="02020603050405020304" pitchFamily="18" charset="0"/>
              </a:rPr>
              <a:t>. </a:t>
            </a:r>
          </a:p>
          <a:p>
            <a:pPr marL="192881" indent="-192881" algn="just">
              <a:lnSpc>
                <a:spcPct val="110000"/>
              </a:lnSpc>
              <a:spcBef>
                <a:spcPts val="675"/>
              </a:spcBef>
              <a:spcAft>
                <a:spcPts val="338"/>
              </a:spcAft>
              <a:buFont typeface="Wingdings" panose="05000000000000000000" pitchFamily="2" charset="2"/>
              <a:buChar char="Ø"/>
              <a:tabLst>
                <a:tab pos="321469" algn="l"/>
              </a:tabLst>
            </a:pPr>
            <a:r>
              <a:rPr lang="en-US" sz="2400" dirty="0" err="1">
                <a:solidFill>
                  <a:srgbClr val="FF0000"/>
                </a:solidFill>
                <a:latin typeface="+mj-lt"/>
                <a:ea typeface="Calibri" panose="020F0502020204030204" pitchFamily="34" charset="0"/>
                <a:cs typeface="Times New Roman" panose="02020603050405020304" pitchFamily="18" charset="0"/>
              </a:rPr>
              <a:t>Không</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dùng</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cho</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mục</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đích</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sàng</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lọc</a:t>
            </a:r>
            <a:r>
              <a:rPr lang="en-US" sz="2400" dirty="0">
                <a:solidFill>
                  <a:srgbClr val="FF0000"/>
                </a:solidFill>
                <a:latin typeface="+mj-lt"/>
                <a:ea typeface="Calibri" panose="020F0502020204030204" pitchFamily="34" charset="0"/>
                <a:cs typeface="Times New Roman" panose="02020603050405020304" pitchFamily="18" charset="0"/>
              </a:rPr>
              <a:t> và </a:t>
            </a:r>
            <a:r>
              <a:rPr lang="en-US" sz="2400" dirty="0" err="1">
                <a:solidFill>
                  <a:srgbClr val="FF0000"/>
                </a:solidFill>
                <a:latin typeface="+mj-lt"/>
                <a:ea typeface="Calibri" panose="020F0502020204030204" pitchFamily="34" charset="0"/>
                <a:cs typeface="Times New Roman" panose="02020603050405020304" pitchFamily="18" charset="0"/>
              </a:rPr>
              <a:t>chẩn</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đoán</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xác</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định</a:t>
            </a:r>
            <a:r>
              <a:rPr lang="en-US" sz="2400" dirty="0">
                <a:solidFill>
                  <a:srgbClr val="FF0000"/>
                </a:solidFill>
                <a:latin typeface="+mj-lt"/>
                <a:ea typeface="Calibri" panose="020F0502020204030204" pitchFamily="34" charset="0"/>
                <a:cs typeface="Times New Roman" panose="02020603050405020304" pitchFamily="18" charset="0"/>
              </a:rPr>
              <a:t> </a:t>
            </a:r>
            <a:r>
              <a:rPr lang="en-US" sz="2400" dirty="0" err="1">
                <a:solidFill>
                  <a:srgbClr val="FF0000"/>
                </a:solidFill>
                <a:latin typeface="+mj-lt"/>
                <a:ea typeface="Calibri" panose="020F0502020204030204" pitchFamily="34" charset="0"/>
                <a:cs typeface="Times New Roman" panose="02020603050405020304" pitchFamily="18" charset="0"/>
              </a:rPr>
              <a:t>nhiễm</a:t>
            </a:r>
            <a:r>
              <a:rPr lang="en-US" sz="2400" dirty="0">
                <a:solidFill>
                  <a:srgbClr val="FF0000"/>
                </a:solidFill>
                <a:latin typeface="+mj-lt"/>
                <a:ea typeface="Calibri" panose="020F0502020204030204" pitchFamily="34" charset="0"/>
                <a:cs typeface="Times New Roman" panose="02020603050405020304" pitchFamily="18" charset="0"/>
              </a:rPr>
              <a:t> SARS-CoV-2.</a:t>
            </a:r>
          </a:p>
          <a:p>
            <a:pPr marL="192881" indent="-192881" algn="just">
              <a:lnSpc>
                <a:spcPct val="110000"/>
              </a:lnSpc>
              <a:spcBef>
                <a:spcPts val="675"/>
              </a:spcBef>
              <a:spcAft>
                <a:spcPts val="338"/>
              </a:spcAft>
              <a:buFont typeface="Wingdings" panose="05000000000000000000" pitchFamily="2" charset="2"/>
              <a:buChar char="Ø"/>
              <a:tabLst>
                <a:tab pos="321469" algn="l"/>
              </a:tabLst>
            </a:pPr>
            <a:r>
              <a:rPr lang="vi-VN" sz="2400" dirty="0">
                <a:latin typeface="+mj-lt"/>
                <a:ea typeface="Calibri" panose="020F0502020204030204" pitchFamily="34" charset="0"/>
                <a:cs typeface="Times New Roman" panose="02020603050405020304" pitchFamily="18" charset="0"/>
              </a:rPr>
              <a:t>đánh giá khả năng bảo vệ chống lại sự phơi nhiễm vi rút </a:t>
            </a:r>
            <a:r>
              <a:rPr lang="en-US" sz="2400" dirty="0" err="1">
                <a:latin typeface="+mj-lt"/>
                <a:ea typeface="Calibri" panose="020F0502020204030204" pitchFamily="34" charset="0"/>
                <a:cs typeface="Times New Roman" panose="02020603050405020304" pitchFamily="18" charset="0"/>
              </a:rPr>
              <a:t>lần</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tiếp</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theo</a:t>
            </a:r>
            <a:r>
              <a:rPr lang="en-US" sz="2400" dirty="0">
                <a:latin typeface="+mj-lt"/>
                <a:ea typeface="Calibri" panose="020F0502020204030204" pitchFamily="34" charset="0"/>
                <a:cs typeface="Times New Roman" panose="02020603050405020304" pitchFamily="18" charset="0"/>
              </a:rPr>
              <a:t> </a:t>
            </a:r>
            <a:r>
              <a:rPr lang="vi-VN" sz="2400" dirty="0">
                <a:latin typeface="+mj-lt"/>
                <a:ea typeface="Calibri" panose="020F0502020204030204" pitchFamily="34" charset="0"/>
                <a:cs typeface="Times New Roman" panose="02020603050405020304" pitchFamily="18" charset="0"/>
              </a:rPr>
              <a:t>và/ hoặc cho các mục đích truy tìm tiếp xúc</a:t>
            </a:r>
            <a:endParaRPr lang="en-US" sz="2400" dirty="0">
              <a:latin typeface="+mj-lt"/>
              <a:ea typeface="Calibri" panose="020F0502020204030204" pitchFamily="34" charset="0"/>
              <a:cs typeface="Times New Roman" panose="02020603050405020304" pitchFamily="18" charset="0"/>
            </a:endParaRPr>
          </a:p>
          <a:p>
            <a:pPr marL="192881" indent="-192881" algn="just">
              <a:lnSpc>
                <a:spcPct val="110000"/>
              </a:lnSpc>
              <a:spcBef>
                <a:spcPts val="675"/>
              </a:spcBef>
              <a:spcAft>
                <a:spcPts val="338"/>
              </a:spcAft>
              <a:buFont typeface="Wingdings" panose="05000000000000000000" pitchFamily="2" charset="2"/>
              <a:buChar char="Ø"/>
              <a:tabLst>
                <a:tab pos="321469" algn="l"/>
              </a:tabLst>
            </a:pPr>
            <a:r>
              <a:rPr lang="en-US" sz="2400" dirty="0">
                <a:latin typeface="+mj-lt"/>
                <a:ea typeface="Calibri" panose="020F0502020204030204" pitchFamily="34" charset="0"/>
                <a:cs typeface="Times New Roman" panose="02020603050405020304" pitchFamily="18" charset="0"/>
              </a:rPr>
              <a:t>Theo </a:t>
            </a:r>
            <a:r>
              <a:rPr lang="en-US" sz="2400" dirty="0" err="1">
                <a:latin typeface="+mj-lt"/>
                <a:ea typeface="Calibri" panose="020F0502020204030204" pitchFamily="34" charset="0"/>
                <a:cs typeface="Times New Roman" panose="02020603050405020304" pitchFamily="18" charset="0"/>
              </a:rPr>
              <a:t>dõi</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hiệu</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quả</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của</a:t>
            </a:r>
            <a:r>
              <a:rPr lang="en-US" sz="2400" dirty="0">
                <a:latin typeface="+mj-lt"/>
                <a:ea typeface="Calibri" panose="020F0502020204030204" pitchFamily="34" charset="0"/>
                <a:cs typeface="Times New Roman" panose="02020603050405020304" pitchFamily="18" charset="0"/>
              </a:rPr>
              <a:t> vaccine</a:t>
            </a:r>
          </a:p>
        </p:txBody>
      </p:sp>
      <p:pic>
        <p:nvPicPr>
          <p:cNvPr id="9" name="Picture 8">
            <a:extLst>
              <a:ext uri="{FF2B5EF4-FFF2-40B4-BE49-F238E27FC236}">
                <a16:creationId xmlns:a16="http://schemas.microsoft.com/office/drawing/2014/main" id="{66CE87F1-569B-4A0F-8FF5-916118053E5D}"/>
              </a:ext>
            </a:extLst>
          </p:cNvPr>
          <p:cNvPicPr>
            <a:picLocks noChangeAspect="1"/>
          </p:cNvPicPr>
          <p:nvPr/>
        </p:nvPicPr>
        <p:blipFill rotWithShape="1">
          <a:blip r:embed="rId4" cstate="print"/>
          <a:srcRect b="7514"/>
          <a:stretch/>
        </p:blipFill>
        <p:spPr>
          <a:xfrm>
            <a:off x="8067108" y="3424518"/>
            <a:ext cx="421017" cy="600766"/>
          </a:xfrm>
          <a:prstGeom prst="rect">
            <a:avLst/>
          </a:prstGeom>
        </p:spPr>
      </p:pic>
    </p:spTree>
    <p:extLst>
      <p:ext uri="{BB962C8B-B14F-4D97-AF65-F5344CB8AC3E}">
        <p14:creationId xmlns:p14="http://schemas.microsoft.com/office/powerpoint/2010/main" val="138547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354E7-43F3-4920-8C5B-58B3E2A01586}"/>
              </a:ext>
            </a:extLst>
          </p:cNvPr>
          <p:cNvSpPr>
            <a:spLocks noGrp="1"/>
          </p:cNvSpPr>
          <p:nvPr>
            <p:ph type="title"/>
          </p:nvPr>
        </p:nvSpPr>
        <p:spPr>
          <a:xfrm>
            <a:off x="1600200" y="76200"/>
            <a:ext cx="7010400" cy="715962"/>
          </a:xfrm>
        </p:spPr>
        <p:txBody>
          <a:bodyPr>
            <a:normAutofit/>
          </a:bodyPr>
          <a:lstStyle/>
          <a:p>
            <a:pPr algn="ctr"/>
            <a:r>
              <a:rPr lang="en-US" sz="2800" b="1" dirty="0" err="1">
                <a:solidFill>
                  <a:schemeClr val="bg1">
                    <a:lumMod val="95000"/>
                  </a:schemeClr>
                </a:solidFill>
                <a:latin typeface="Arial" panose="020B0604020202020204" pitchFamily="34" charset="0"/>
                <a:cs typeface="Arial" panose="020B0604020202020204" pitchFamily="34" charset="0"/>
              </a:rPr>
              <a:t>Cấu</a:t>
            </a:r>
            <a:r>
              <a:rPr lang="en-US" sz="2800" b="1" dirty="0">
                <a:solidFill>
                  <a:schemeClr val="bg1">
                    <a:lumMod val="95000"/>
                  </a:schemeClr>
                </a:solidFill>
                <a:latin typeface="Arial" panose="020B0604020202020204" pitchFamily="34" charset="0"/>
                <a:cs typeface="Arial" panose="020B0604020202020204" pitchFamily="34" charset="0"/>
              </a:rPr>
              <a:t> </a:t>
            </a:r>
            <a:r>
              <a:rPr lang="en-US" sz="2800" b="1" dirty="0" err="1">
                <a:solidFill>
                  <a:schemeClr val="bg1">
                    <a:lumMod val="95000"/>
                  </a:schemeClr>
                </a:solidFill>
                <a:latin typeface="Arial" panose="020B0604020202020204" pitchFamily="34" charset="0"/>
                <a:cs typeface="Arial" panose="020B0604020202020204" pitchFamily="34" charset="0"/>
              </a:rPr>
              <a:t>trúc</a:t>
            </a:r>
            <a:r>
              <a:rPr lang="en-US" sz="2800" b="1" dirty="0">
                <a:solidFill>
                  <a:schemeClr val="bg1">
                    <a:lumMod val="95000"/>
                  </a:schemeClr>
                </a:solidFill>
                <a:latin typeface="Arial" panose="020B0604020202020204" pitchFamily="34" charset="0"/>
                <a:cs typeface="Arial" panose="020B0604020202020204" pitchFamily="34" charset="0"/>
              </a:rPr>
              <a:t> </a:t>
            </a:r>
            <a:r>
              <a:rPr lang="en-US" sz="2800" b="1" dirty="0" err="1">
                <a:solidFill>
                  <a:schemeClr val="bg1">
                    <a:lumMod val="95000"/>
                  </a:schemeClr>
                </a:solidFill>
                <a:latin typeface="Arial" panose="020B0604020202020204" pitchFamily="34" charset="0"/>
                <a:cs typeface="Arial" panose="020B0604020202020204" pitchFamily="34" charset="0"/>
              </a:rPr>
              <a:t>của</a:t>
            </a:r>
            <a:r>
              <a:rPr lang="en-US" sz="2800" b="1" dirty="0">
                <a:solidFill>
                  <a:schemeClr val="bg1">
                    <a:lumMod val="95000"/>
                  </a:schemeClr>
                </a:solidFill>
                <a:latin typeface="Arial" panose="020B0604020202020204" pitchFamily="34" charset="0"/>
                <a:cs typeface="Arial" panose="020B0604020202020204" pitchFamily="34" charset="0"/>
              </a:rPr>
              <a:t> virus SARS-CoV-2</a:t>
            </a:r>
            <a:endParaRPr lang="en-US" dirty="0"/>
          </a:p>
        </p:txBody>
      </p:sp>
      <p:pic>
        <p:nvPicPr>
          <p:cNvPr id="4" name="Picture 3">
            <a:extLst>
              <a:ext uri="{FF2B5EF4-FFF2-40B4-BE49-F238E27FC236}">
                <a16:creationId xmlns:a16="http://schemas.microsoft.com/office/drawing/2014/main" id="{F61E3E85-622E-47F2-B6B0-BEFC649675D7}"/>
              </a:ext>
            </a:extLst>
          </p:cNvPr>
          <p:cNvPicPr>
            <a:picLocks noChangeAspect="1"/>
          </p:cNvPicPr>
          <p:nvPr/>
        </p:nvPicPr>
        <p:blipFill rotWithShape="1">
          <a:blip r:embed="rId3"/>
          <a:srcRect t="8736"/>
          <a:stretch/>
        </p:blipFill>
        <p:spPr>
          <a:xfrm>
            <a:off x="762000" y="1472084"/>
            <a:ext cx="5715000" cy="4776316"/>
          </a:xfrm>
          <a:prstGeom prst="rect">
            <a:avLst/>
          </a:prstGeom>
        </p:spPr>
      </p:pic>
      <p:sp>
        <p:nvSpPr>
          <p:cNvPr id="5" name="TextBox 4">
            <a:extLst>
              <a:ext uri="{FF2B5EF4-FFF2-40B4-BE49-F238E27FC236}">
                <a16:creationId xmlns:a16="http://schemas.microsoft.com/office/drawing/2014/main" id="{EF3F221F-3AE3-4000-BB16-DA660ED617EF}"/>
              </a:ext>
            </a:extLst>
          </p:cNvPr>
          <p:cNvSpPr txBox="1"/>
          <p:nvPr/>
        </p:nvSpPr>
        <p:spPr>
          <a:xfrm>
            <a:off x="6019800" y="1052691"/>
            <a:ext cx="2895600" cy="6186309"/>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Virus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cầu</a:t>
            </a:r>
            <a:r>
              <a:rPr lang="en-US" dirty="0">
                <a:latin typeface="Arial" panose="020B0604020202020204" pitchFamily="34" charset="0"/>
                <a:cs typeface="Arial" panose="020B0604020202020204" pitchFamily="34" charset="0"/>
              </a:rPr>
              <a:t>, đ</a:t>
            </a:r>
            <a:r>
              <a:rPr lang="vi-VN" dirty="0">
                <a:cs typeface="Arial" panose="020B0604020202020204" pitchFamily="34" charset="0"/>
              </a:rPr>
              <a:t>ư</a:t>
            </a:r>
            <a:r>
              <a:rPr lang="en-US" dirty="0" err="1">
                <a:latin typeface="Arial" panose="020B0604020202020204" pitchFamily="34" charset="0"/>
                <a:cs typeface="Arial" panose="020B0604020202020204" pitchFamily="34" charset="0"/>
              </a:rPr>
              <a:t>ờng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kính</a:t>
            </a:r>
            <a:r>
              <a:rPr lang="en-US" dirty="0">
                <a:latin typeface="Arial" panose="020B0604020202020204" pitchFamily="34" charset="0"/>
                <a:cs typeface="Arial" panose="020B0604020202020204" pitchFamily="34" charset="0"/>
              </a:rPr>
              <a:t> ~ 125 nm</a:t>
            </a:r>
          </a:p>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protein </a:t>
            </a:r>
            <a:r>
              <a:rPr lang="en-US" dirty="0" err="1">
                <a:latin typeface="Arial" panose="020B0604020202020204" pitchFamily="34" charset="0"/>
                <a:cs typeface="Arial" panose="020B0604020202020204" pitchFamily="34" charset="0"/>
              </a:rPr>
              <a:t>bề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mặt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gai, </a:t>
            </a:r>
          </a:p>
          <a:p>
            <a:pPr marL="285750" indent="-285750" algn="just">
              <a:buFont typeface="Arial" panose="020B0604020202020204" pitchFamily="34" charset="0"/>
              <a:buChar char="•"/>
            </a:pPr>
            <a:r>
              <a:rPr lang="en-US" dirty="0" err="1">
                <a:latin typeface="Arial" panose="020B0604020202020204" pitchFamily="34" charset="0"/>
                <a:cs typeface="Arial" panose="020B0604020202020204" pitchFamily="34" charset="0"/>
              </a:rPr>
              <a:t>Chứa</a:t>
            </a:r>
            <a:r>
              <a:rPr lang="en-US" dirty="0">
                <a:latin typeface="Arial" panose="020B0604020202020204" pitchFamily="34" charset="0"/>
                <a:cs typeface="Arial" panose="020B0604020202020204" pitchFamily="34" charset="0"/>
              </a:rPr>
              <a:t> 4 protein </a:t>
            </a:r>
            <a:r>
              <a:rPr lang="en-US" dirty="0" err="1">
                <a:latin typeface="Arial" panose="020B0604020202020204" pitchFamily="34" charset="0"/>
                <a:cs typeface="Arial" panose="020B0604020202020204" pitchFamily="34" charset="0"/>
              </a:rPr>
              <a:t>cấu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trúc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chính</a:t>
            </a:r>
            <a:r>
              <a:rPr lang="en-US" dirty="0">
                <a:latin typeface="Arial" panose="020B0604020202020204" pitchFamily="34" charset="0"/>
                <a:cs typeface="Arial" panose="020B0604020202020204" pitchFamily="34" charset="0"/>
              </a:rPr>
              <a:t>; protein gai (S-spike), protein </a:t>
            </a:r>
            <a:r>
              <a:rPr lang="en-US" dirty="0" err="1">
                <a:latin typeface="Arial" panose="020B0604020202020204" pitchFamily="34" charset="0"/>
                <a:cs typeface="Arial" panose="020B0604020202020204" pitchFamily="34" charset="0"/>
              </a:rPr>
              <a:t>màng</a:t>
            </a:r>
            <a:r>
              <a:rPr lang="en-US" dirty="0">
                <a:latin typeface="Arial" panose="020B0604020202020204" pitchFamily="34" charset="0"/>
                <a:cs typeface="Arial" panose="020B0604020202020204" pitchFamily="34" charset="0"/>
              </a:rPr>
              <a:t> (M), protein </a:t>
            </a:r>
            <a:r>
              <a:rPr lang="en-US" dirty="0" err="1">
                <a:latin typeface="Arial" panose="020B0604020202020204" pitchFamily="34" charset="0"/>
                <a:cs typeface="Arial" panose="020B0604020202020204" pitchFamily="34" charset="0"/>
              </a:rPr>
              <a:t>vỏ</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nucleocapsid (N)</a:t>
            </a:r>
          </a:p>
          <a:p>
            <a:pPr marL="285750" indent="-285750" algn="just">
              <a:buFont typeface="Arial" panose="020B0604020202020204" pitchFamily="34" charset="0"/>
              <a:buChar char="•"/>
            </a:pPr>
            <a:r>
              <a:rPr lang="en-US" dirty="0" err="1">
                <a:cs typeface="Calibri" panose="020F0502020204030204" pitchFamily="34" charset="0"/>
              </a:rPr>
              <a:t>Thay</a:t>
            </a:r>
            <a:r>
              <a:rPr lang="en-US" dirty="0">
                <a:cs typeface="Calibri" panose="020F0502020204030204" pitchFamily="34" charset="0"/>
              </a:rPr>
              <a:t> </a:t>
            </a:r>
            <a:r>
              <a:rPr lang="en-US" dirty="0" err="1">
                <a:cs typeface="Calibri" panose="020F0502020204030204" pitchFamily="34" charset="0"/>
              </a:rPr>
              <a:t>đổi</a:t>
            </a:r>
            <a:r>
              <a:rPr lang="en-US" dirty="0">
                <a:cs typeface="Calibri" panose="020F0502020204030204" pitchFamily="34" charset="0"/>
              </a:rPr>
              <a:t> </a:t>
            </a:r>
            <a:r>
              <a:rPr lang="en-US" dirty="0" err="1">
                <a:cs typeface="Calibri" panose="020F0502020204030204" pitchFamily="34" charset="0"/>
              </a:rPr>
              <a:t>của</a:t>
            </a:r>
            <a:r>
              <a:rPr lang="en-US" dirty="0">
                <a:cs typeface="Calibri" panose="020F0502020204030204" pitchFamily="34" charset="0"/>
              </a:rPr>
              <a:t> protein gai </a:t>
            </a:r>
            <a:r>
              <a:rPr lang="en-US" dirty="0" err="1">
                <a:cs typeface="Calibri" panose="020F0502020204030204" pitchFamily="34" charset="0"/>
              </a:rPr>
              <a:t>dẫn</a:t>
            </a:r>
            <a:r>
              <a:rPr lang="en-US" dirty="0">
                <a:cs typeface="Calibri" panose="020F0502020204030204" pitchFamily="34" charset="0"/>
              </a:rPr>
              <a:t> </a:t>
            </a:r>
            <a:r>
              <a:rPr lang="en-US" dirty="0" err="1">
                <a:cs typeface="Calibri" panose="020F0502020204030204" pitchFamily="34" charset="0"/>
              </a:rPr>
              <a:t>đến</a:t>
            </a:r>
            <a:r>
              <a:rPr lang="en-US" dirty="0">
                <a:cs typeface="Calibri" panose="020F0502020204030204" pitchFamily="34" charset="0"/>
              </a:rPr>
              <a:t> </a:t>
            </a:r>
            <a:r>
              <a:rPr lang="en-US" dirty="0" err="1">
                <a:cs typeface="Calibri" panose="020F0502020204030204" pitchFamily="34" charset="0"/>
              </a:rPr>
              <a:t>thay</a:t>
            </a:r>
            <a:r>
              <a:rPr lang="en-US" dirty="0">
                <a:cs typeface="Calibri" panose="020F0502020204030204" pitchFamily="34" charset="0"/>
              </a:rPr>
              <a:t> </a:t>
            </a:r>
            <a:r>
              <a:rPr lang="en-US" dirty="0" err="1">
                <a:cs typeface="Calibri" panose="020F0502020204030204" pitchFamily="34" charset="0"/>
              </a:rPr>
              <a:t>đổi</a:t>
            </a:r>
            <a:r>
              <a:rPr lang="en-US" dirty="0">
                <a:cs typeface="Calibri" panose="020F0502020204030204" pitchFamily="34" charset="0"/>
              </a:rPr>
              <a:t> </a:t>
            </a:r>
            <a:r>
              <a:rPr lang="en-US" dirty="0" err="1">
                <a:cs typeface="Calibri" panose="020F0502020204030204" pitchFamily="34" charset="0"/>
              </a:rPr>
              <a:t>về</a:t>
            </a:r>
            <a:r>
              <a:rPr lang="en-US" dirty="0">
                <a:cs typeface="Calibri" panose="020F0502020204030204" pitchFamily="34" charset="0"/>
              </a:rPr>
              <a:t> </a:t>
            </a:r>
            <a:r>
              <a:rPr lang="en-US" dirty="0" err="1">
                <a:cs typeface="Calibri" panose="020F0502020204030204" pitchFamily="34" charset="0"/>
              </a:rPr>
              <a:t>khả</a:t>
            </a:r>
            <a:r>
              <a:rPr lang="en-US" dirty="0">
                <a:cs typeface="Calibri" panose="020F0502020204030204" pitchFamily="34" charset="0"/>
              </a:rPr>
              <a:t> </a:t>
            </a:r>
            <a:r>
              <a:rPr lang="en-US" dirty="0" err="1">
                <a:cs typeface="Calibri" panose="020F0502020204030204" pitchFamily="34" charset="0"/>
              </a:rPr>
              <a:t>năng</a:t>
            </a:r>
            <a:r>
              <a:rPr lang="en-US" dirty="0">
                <a:cs typeface="Calibri" panose="020F0502020204030204" pitchFamily="34" charset="0"/>
              </a:rPr>
              <a:t> </a:t>
            </a:r>
            <a:r>
              <a:rPr lang="en-US" dirty="0" err="1">
                <a:cs typeface="Calibri" panose="020F0502020204030204" pitchFamily="34" charset="0"/>
              </a:rPr>
              <a:t>lây</a:t>
            </a:r>
            <a:r>
              <a:rPr lang="en-US" dirty="0">
                <a:cs typeface="Calibri" panose="020F0502020204030204" pitchFamily="34" charset="0"/>
              </a:rPr>
              <a:t> </a:t>
            </a:r>
            <a:r>
              <a:rPr lang="en-US" dirty="0" err="1">
                <a:cs typeface="Calibri" panose="020F0502020204030204" pitchFamily="34" charset="0"/>
              </a:rPr>
              <a:t>truyền</a:t>
            </a:r>
            <a:r>
              <a:rPr lang="en-US" dirty="0">
                <a:cs typeface="Calibri" panose="020F0502020204030204" pitchFamily="34" charset="0"/>
              </a:rPr>
              <a:t> </a:t>
            </a:r>
            <a:r>
              <a:rPr lang="en-US" dirty="0" err="1">
                <a:cs typeface="Calibri" panose="020F0502020204030204" pitchFamily="34" charset="0"/>
              </a:rPr>
              <a:t>của</a:t>
            </a:r>
            <a:r>
              <a:rPr lang="en-US" dirty="0">
                <a:cs typeface="Calibri" panose="020F0502020204030204" pitchFamily="34" charset="0"/>
              </a:rPr>
              <a:t> vi </a:t>
            </a:r>
            <a:r>
              <a:rPr lang="en-US" dirty="0" err="1">
                <a:cs typeface="Calibri" panose="020F0502020204030204" pitchFamily="34" charset="0"/>
              </a:rPr>
              <a:t>rút</a:t>
            </a:r>
            <a:r>
              <a:rPr lang="en-US" dirty="0">
                <a:cs typeface="Calibri" panose="020F0502020204030204" pitchFamily="34" charset="0"/>
              </a:rPr>
              <a:t> hay </a:t>
            </a:r>
            <a:r>
              <a:rPr lang="en-US" dirty="0" err="1">
                <a:cs typeface="Calibri" panose="020F0502020204030204" pitchFamily="34" charset="0"/>
              </a:rPr>
              <a:t>mức</a:t>
            </a:r>
            <a:r>
              <a:rPr lang="en-US" dirty="0">
                <a:cs typeface="Calibri" panose="020F0502020204030204" pitchFamily="34" charset="0"/>
              </a:rPr>
              <a:t> </a:t>
            </a:r>
            <a:r>
              <a:rPr lang="en-US" dirty="0" err="1">
                <a:cs typeface="Calibri" panose="020F0502020204030204" pitchFamily="34" charset="0"/>
              </a:rPr>
              <a:t>độ</a:t>
            </a:r>
            <a:r>
              <a:rPr lang="en-US" dirty="0">
                <a:cs typeface="Calibri" panose="020F0502020204030204" pitchFamily="34" charset="0"/>
              </a:rPr>
              <a:t> </a:t>
            </a:r>
            <a:r>
              <a:rPr lang="en-US" dirty="0" err="1">
                <a:cs typeface="Calibri" panose="020F0502020204030204" pitchFamily="34" charset="0"/>
              </a:rPr>
              <a:t>nghiệm</a:t>
            </a:r>
            <a:r>
              <a:rPr lang="en-US" dirty="0">
                <a:cs typeface="Calibri" panose="020F0502020204030204" pitchFamily="34" charset="0"/>
              </a:rPr>
              <a:t> </a:t>
            </a:r>
            <a:r>
              <a:rPr lang="en-US" dirty="0" err="1">
                <a:cs typeface="Calibri" panose="020F0502020204030204" pitchFamily="34" charset="0"/>
              </a:rPr>
              <a:t>trọng</a:t>
            </a:r>
            <a:r>
              <a:rPr lang="en-US" dirty="0">
                <a:cs typeface="Calibri" panose="020F0502020204030204" pitchFamily="34" charset="0"/>
              </a:rPr>
              <a:t> </a:t>
            </a:r>
            <a:r>
              <a:rPr lang="en-US" dirty="0" err="1">
                <a:cs typeface="Calibri" panose="020F0502020204030204" pitchFamily="34" charset="0"/>
              </a:rPr>
              <a:t>của</a:t>
            </a:r>
            <a:r>
              <a:rPr lang="en-US" dirty="0">
                <a:cs typeface="Calibri" panose="020F0502020204030204" pitchFamily="34" charset="0"/>
              </a:rPr>
              <a:t> </a:t>
            </a:r>
            <a:r>
              <a:rPr lang="en-US" dirty="0" err="1">
                <a:cs typeface="Calibri" panose="020F0502020204030204" pitchFamily="34" charset="0"/>
              </a:rPr>
              <a:t>căn</a:t>
            </a:r>
            <a:r>
              <a:rPr lang="en-US" dirty="0">
                <a:cs typeface="Calibri" panose="020F0502020204030204" pitchFamily="34" charset="0"/>
              </a:rPr>
              <a:t> </a:t>
            </a:r>
            <a:r>
              <a:rPr lang="en-US" dirty="0" err="1">
                <a:cs typeface="Calibri" panose="020F0502020204030204" pitchFamily="34" charset="0"/>
              </a:rPr>
              <a:t>bệnh</a:t>
            </a:r>
            <a:r>
              <a:rPr lang="en-US" dirty="0">
                <a:cs typeface="Calibri" panose="020F0502020204030204" pitchFamily="34" charset="0"/>
              </a:rPr>
              <a:t>.</a:t>
            </a:r>
          </a:p>
          <a:p>
            <a:pPr marL="285750" indent="-285750" algn="just">
              <a:buFont typeface="Arial" panose="020B0604020202020204" pitchFamily="34" charset="0"/>
              <a:buChar char="•"/>
            </a:pPr>
            <a:r>
              <a:rPr lang="en-GB" sz="1800" dirty="0">
                <a:latin typeface="+mn-lt"/>
              </a:rPr>
              <a:t>Khi </a:t>
            </a:r>
            <a:r>
              <a:rPr lang="en-GB" sz="1800" dirty="0" err="1">
                <a:latin typeface="+mn-lt"/>
              </a:rPr>
              <a:t>có</a:t>
            </a:r>
            <a:r>
              <a:rPr lang="en-GB" sz="1800" dirty="0">
                <a:latin typeface="+mn-lt"/>
              </a:rPr>
              <a:t> </a:t>
            </a:r>
            <a:r>
              <a:rPr lang="en-GB" sz="1800" dirty="0" err="1">
                <a:latin typeface="+mn-lt"/>
              </a:rPr>
              <a:t>nhiều</a:t>
            </a:r>
            <a:r>
              <a:rPr lang="en-GB" sz="1800" dirty="0">
                <a:latin typeface="+mn-lt"/>
              </a:rPr>
              <a:t> </a:t>
            </a:r>
            <a:r>
              <a:rPr lang="en-GB" sz="1800" dirty="0" err="1">
                <a:latin typeface="+mn-lt"/>
              </a:rPr>
              <a:t>lây</a:t>
            </a:r>
            <a:r>
              <a:rPr lang="en-GB" sz="1800" dirty="0">
                <a:latin typeface="+mn-lt"/>
              </a:rPr>
              <a:t> </a:t>
            </a:r>
            <a:r>
              <a:rPr lang="en-GB" sz="1800" dirty="0" err="1">
                <a:latin typeface="+mn-lt"/>
              </a:rPr>
              <a:t>nhiễm</a:t>
            </a:r>
            <a:r>
              <a:rPr lang="en-GB" sz="1800" dirty="0">
                <a:latin typeface="+mn-lt"/>
              </a:rPr>
              <a:t> </a:t>
            </a:r>
            <a:r>
              <a:rPr lang="en-GB" sz="1800" dirty="0" err="1">
                <a:latin typeface="+mn-lt"/>
              </a:rPr>
              <a:t>trong</a:t>
            </a:r>
            <a:r>
              <a:rPr lang="en-GB" sz="1800" dirty="0">
                <a:latin typeface="+mn-lt"/>
              </a:rPr>
              <a:t> </a:t>
            </a:r>
            <a:r>
              <a:rPr lang="en-GB" sz="1800" dirty="0" err="1">
                <a:latin typeface="+mn-lt"/>
              </a:rPr>
              <a:t>cộng</a:t>
            </a:r>
            <a:r>
              <a:rPr lang="en-GB" sz="1800" dirty="0">
                <a:latin typeface="+mn-lt"/>
              </a:rPr>
              <a:t> </a:t>
            </a:r>
            <a:r>
              <a:rPr lang="en-GB" sz="1800" dirty="0" err="1">
                <a:latin typeface="+mn-lt"/>
              </a:rPr>
              <a:t>đồng</a:t>
            </a:r>
            <a:r>
              <a:rPr lang="en-GB" sz="1800" dirty="0">
                <a:latin typeface="+mn-lt"/>
              </a:rPr>
              <a:t> </a:t>
            </a:r>
            <a:r>
              <a:rPr lang="en-GB" sz="1800" dirty="0" err="1">
                <a:latin typeface="+mn-lt"/>
              </a:rPr>
              <a:t>dân</a:t>
            </a:r>
            <a:r>
              <a:rPr lang="en-GB" sz="1800" dirty="0">
                <a:latin typeface="+mn-lt"/>
              </a:rPr>
              <a:t> c</a:t>
            </a:r>
            <a:r>
              <a:rPr lang="vi-VN" sz="1800" dirty="0">
                <a:cs typeface="Calibri" panose="020F0502020204030204" pitchFamily="34" charset="0"/>
              </a:rPr>
              <a:t>ư</a:t>
            </a:r>
            <a:r>
              <a:rPr lang="en-US" sz="1800" dirty="0">
                <a:latin typeface="+mn-lt"/>
              </a:rPr>
              <a:t>, </a:t>
            </a:r>
            <a:r>
              <a:rPr lang="en-US" sz="1800" dirty="0" err="1">
                <a:latin typeface="+mn-lt"/>
              </a:rPr>
              <a:t>thì</a:t>
            </a:r>
            <a:r>
              <a:rPr lang="en-US" sz="1800" dirty="0">
                <a:latin typeface="+mn-lt"/>
              </a:rPr>
              <a:t> </a:t>
            </a:r>
            <a:r>
              <a:rPr lang="en-US" sz="1800" dirty="0" err="1">
                <a:latin typeface="+mn-lt"/>
              </a:rPr>
              <a:t>khả</a:t>
            </a:r>
            <a:r>
              <a:rPr lang="en-US" sz="1800" dirty="0">
                <a:latin typeface="+mn-lt"/>
              </a:rPr>
              <a:t> </a:t>
            </a:r>
            <a:r>
              <a:rPr lang="en-US" sz="1800" dirty="0" err="1">
                <a:latin typeface="+mn-lt"/>
              </a:rPr>
              <a:t>năng</a:t>
            </a:r>
            <a:r>
              <a:rPr lang="en-US" sz="1800" dirty="0">
                <a:latin typeface="+mn-lt"/>
              </a:rPr>
              <a:t> </a:t>
            </a:r>
            <a:r>
              <a:rPr lang="en-US" sz="1800" dirty="0" err="1">
                <a:latin typeface="+mn-lt"/>
              </a:rPr>
              <a:t>đột</a:t>
            </a:r>
            <a:r>
              <a:rPr lang="en-US" sz="1800" dirty="0">
                <a:latin typeface="+mn-lt"/>
              </a:rPr>
              <a:t> </a:t>
            </a:r>
            <a:r>
              <a:rPr lang="en-US" sz="1800" dirty="0" err="1">
                <a:latin typeface="+mn-lt"/>
              </a:rPr>
              <a:t>biến</a:t>
            </a:r>
            <a:r>
              <a:rPr lang="en-US" sz="1800" dirty="0">
                <a:latin typeface="+mn-lt"/>
              </a:rPr>
              <a:t> </a:t>
            </a:r>
            <a:r>
              <a:rPr lang="en-US" sz="1800" dirty="0" err="1">
                <a:latin typeface="+mn-lt"/>
              </a:rPr>
              <a:t>của</a:t>
            </a:r>
            <a:r>
              <a:rPr lang="en-US" sz="1800" dirty="0">
                <a:latin typeface="+mn-lt"/>
              </a:rPr>
              <a:t> vi </a:t>
            </a:r>
            <a:r>
              <a:rPr lang="en-US" sz="1800" dirty="0" err="1">
                <a:latin typeface="+mn-lt"/>
              </a:rPr>
              <a:t>rút</a:t>
            </a:r>
            <a:r>
              <a:rPr lang="en-US" sz="1800" dirty="0">
                <a:latin typeface="+mn-lt"/>
              </a:rPr>
              <a:t> </a:t>
            </a:r>
            <a:r>
              <a:rPr lang="en-US" sz="1800" dirty="0" err="1">
                <a:latin typeface="+mn-lt"/>
              </a:rPr>
              <a:t>càng</a:t>
            </a:r>
            <a:r>
              <a:rPr lang="en-US" sz="1800" dirty="0">
                <a:latin typeface="+mn-lt"/>
              </a:rPr>
              <a:t> </a:t>
            </a:r>
            <a:r>
              <a:rPr lang="en-US" sz="1800" dirty="0" err="1">
                <a:latin typeface="+mn-lt"/>
              </a:rPr>
              <a:t>cao</a:t>
            </a:r>
            <a:endParaRPr lang="en-CH" sz="1800" dirty="0">
              <a:latin typeface="+mn-lt"/>
            </a:endParaRPr>
          </a:p>
          <a:p>
            <a:pPr marL="285750" indent="-285750" algn="just">
              <a:buFont typeface="Arial" panose="020B0604020202020204" pitchFamily="34" charset="0"/>
              <a:buChar char="•"/>
            </a:pPr>
            <a:endParaRPr lang="en-US" dirty="0">
              <a:cs typeface="Calibri" panose="020F0502020204030204" pitchFamily="34" charset="0"/>
            </a:endParaRP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40408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FF73-EA7D-4D1F-9274-6A698D7012FC}"/>
              </a:ext>
            </a:extLst>
          </p:cNvPr>
          <p:cNvSpPr>
            <a:spLocks noGrp="1"/>
          </p:cNvSpPr>
          <p:nvPr>
            <p:ph type="title"/>
          </p:nvPr>
        </p:nvSpPr>
        <p:spPr>
          <a:xfrm>
            <a:off x="1219200" y="-152400"/>
            <a:ext cx="8229600" cy="1143000"/>
          </a:xfrm>
        </p:spPr>
        <p:txBody>
          <a:bodyPr/>
          <a:lstStyle/>
          <a:p>
            <a:r>
              <a:rPr lang="en-US" sz="3200" b="1" dirty="0" err="1">
                <a:solidFill>
                  <a:schemeClr val="bg1"/>
                </a:solidFill>
              </a:rPr>
              <a:t>Diễn</a:t>
            </a:r>
            <a:r>
              <a:rPr lang="en-US" sz="3200" b="1" dirty="0">
                <a:solidFill>
                  <a:schemeClr val="bg1"/>
                </a:solidFill>
              </a:rPr>
              <a:t> </a:t>
            </a:r>
            <a:r>
              <a:rPr lang="en-US" sz="3200" b="1" dirty="0" err="1">
                <a:solidFill>
                  <a:schemeClr val="bg1"/>
                </a:solidFill>
              </a:rPr>
              <a:t>giải</a:t>
            </a:r>
            <a:r>
              <a:rPr lang="en-US" sz="3200" b="1" dirty="0">
                <a:solidFill>
                  <a:schemeClr val="bg1"/>
                </a:solidFill>
              </a:rPr>
              <a:t> </a:t>
            </a:r>
            <a:r>
              <a:rPr lang="en-US" sz="3200" b="1" dirty="0" err="1">
                <a:solidFill>
                  <a:schemeClr val="bg1"/>
                </a:solidFill>
              </a:rPr>
              <a:t>chung</a:t>
            </a:r>
            <a:r>
              <a:rPr lang="en-US" sz="3200" b="1" dirty="0">
                <a:solidFill>
                  <a:schemeClr val="bg1"/>
                </a:solidFill>
              </a:rPr>
              <a:t> </a:t>
            </a:r>
            <a:r>
              <a:rPr lang="en-US" sz="3200" b="1" dirty="0" err="1">
                <a:solidFill>
                  <a:schemeClr val="bg1"/>
                </a:solidFill>
              </a:rPr>
              <a:t>về</a:t>
            </a:r>
            <a:r>
              <a:rPr lang="en-US" sz="3200" b="1" dirty="0">
                <a:solidFill>
                  <a:schemeClr val="bg1"/>
                </a:solidFill>
              </a:rPr>
              <a:t> </a:t>
            </a:r>
            <a:r>
              <a:rPr lang="en-US" sz="3200" b="1" dirty="0" err="1">
                <a:solidFill>
                  <a:schemeClr val="bg1"/>
                </a:solidFill>
              </a:rPr>
              <a:t>kết</a:t>
            </a:r>
            <a:r>
              <a:rPr lang="en-US" sz="3200" b="1" dirty="0">
                <a:solidFill>
                  <a:schemeClr val="bg1"/>
                </a:solidFill>
              </a:rPr>
              <a:t> </a:t>
            </a:r>
            <a:r>
              <a:rPr lang="en-US" sz="3200" b="1" dirty="0" err="1">
                <a:solidFill>
                  <a:schemeClr val="bg1"/>
                </a:solidFill>
              </a:rPr>
              <a:t>quả</a:t>
            </a:r>
            <a:endParaRPr lang="en-US" sz="3200" b="1" dirty="0">
              <a:solidFill>
                <a:schemeClr val="bg1"/>
              </a:solidFill>
            </a:endParaRPr>
          </a:p>
        </p:txBody>
      </p:sp>
      <p:graphicFrame>
        <p:nvGraphicFramePr>
          <p:cNvPr id="4" name="object 12">
            <a:extLst>
              <a:ext uri="{FF2B5EF4-FFF2-40B4-BE49-F238E27FC236}">
                <a16:creationId xmlns:a16="http://schemas.microsoft.com/office/drawing/2014/main" id="{A4918E0A-E90D-4F80-8B34-D0D9615BBA15}"/>
              </a:ext>
            </a:extLst>
          </p:cNvPr>
          <p:cNvGraphicFramePr>
            <a:graphicFrameLocks noGrp="1"/>
          </p:cNvGraphicFramePr>
          <p:nvPr>
            <p:extLst>
              <p:ext uri="{D42A27DB-BD31-4B8C-83A1-F6EECF244321}">
                <p14:modId xmlns:p14="http://schemas.microsoft.com/office/powerpoint/2010/main" val="2401298071"/>
              </p:ext>
            </p:extLst>
          </p:nvPr>
        </p:nvGraphicFramePr>
        <p:xfrm>
          <a:off x="341472" y="990600"/>
          <a:ext cx="8802528" cy="5356160"/>
        </p:xfrm>
        <a:graphic>
          <a:graphicData uri="http://schemas.openxmlformats.org/drawingml/2006/table">
            <a:tbl>
              <a:tblPr firstRow="1" bandRow="1">
                <a:tableStyleId>{2D5ABB26-0587-4C30-8999-92F81FD0307C}</a:tableStyleId>
              </a:tblPr>
              <a:tblGrid>
                <a:gridCol w="431006">
                  <a:extLst>
                    <a:ext uri="{9D8B030D-6E8A-4147-A177-3AD203B41FA5}">
                      <a16:colId xmlns:a16="http://schemas.microsoft.com/office/drawing/2014/main" val="20000"/>
                    </a:ext>
                  </a:extLst>
                </a:gridCol>
                <a:gridCol w="531495">
                  <a:extLst>
                    <a:ext uri="{9D8B030D-6E8A-4147-A177-3AD203B41FA5}">
                      <a16:colId xmlns:a16="http://schemas.microsoft.com/office/drawing/2014/main" val="20001"/>
                    </a:ext>
                  </a:extLst>
                </a:gridCol>
                <a:gridCol w="531495">
                  <a:extLst>
                    <a:ext uri="{9D8B030D-6E8A-4147-A177-3AD203B41FA5}">
                      <a16:colId xmlns:a16="http://schemas.microsoft.com/office/drawing/2014/main" val="20002"/>
                    </a:ext>
                  </a:extLst>
                </a:gridCol>
                <a:gridCol w="531494">
                  <a:extLst>
                    <a:ext uri="{9D8B030D-6E8A-4147-A177-3AD203B41FA5}">
                      <a16:colId xmlns:a16="http://schemas.microsoft.com/office/drawing/2014/main" val="20003"/>
                    </a:ext>
                  </a:extLst>
                </a:gridCol>
                <a:gridCol w="6777038">
                  <a:extLst>
                    <a:ext uri="{9D8B030D-6E8A-4147-A177-3AD203B41FA5}">
                      <a16:colId xmlns:a16="http://schemas.microsoft.com/office/drawing/2014/main" val="20004"/>
                    </a:ext>
                  </a:extLst>
                </a:gridCol>
              </a:tblGrid>
              <a:tr h="397890">
                <a:tc gridSpan="4">
                  <a:txBody>
                    <a:bodyPr/>
                    <a:lstStyle/>
                    <a:p>
                      <a:pPr marL="777240" algn="l">
                        <a:lnSpc>
                          <a:spcPct val="100000"/>
                        </a:lnSpc>
                        <a:spcBef>
                          <a:spcPts val="509"/>
                        </a:spcBef>
                      </a:pPr>
                      <a:r>
                        <a:rPr lang="en-US" sz="1600" dirty="0">
                          <a:solidFill>
                            <a:schemeClr val="bg1"/>
                          </a:solidFill>
                          <a:latin typeface="+mj-lt"/>
                          <a:cs typeface="Calibri"/>
                        </a:rPr>
                        <a:t>KẾT QUẢ XÉT NGHIỆM</a:t>
                      </a:r>
                      <a:endParaRPr sz="1600" dirty="0">
                        <a:solidFill>
                          <a:schemeClr val="bg1"/>
                        </a:solidFill>
                        <a:latin typeface="+mj-lt"/>
                        <a:cs typeface="Calibri"/>
                      </a:endParaRPr>
                    </a:p>
                  </a:txBody>
                  <a:tcPr marL="0" marR="0" marT="64769" marB="0">
                    <a:lnR w="12700">
                      <a:solidFill>
                        <a:srgbClr val="FFFFFF"/>
                      </a:solidFill>
                      <a:prstDash val="solid"/>
                    </a:lnR>
                    <a:lnT w="12700">
                      <a:solidFill>
                        <a:srgbClr val="FFFFFF"/>
                      </a:solidFill>
                      <a:prstDash val="solid"/>
                    </a:lnT>
                    <a:lnB w="12700">
                      <a:solidFill>
                        <a:srgbClr val="FFFFFF"/>
                      </a:solidFill>
                      <a:prstDash val="solid"/>
                    </a:lnB>
                    <a:solidFill>
                      <a:srgbClr val="033752"/>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spcBef>
                          <a:spcPts val="50"/>
                        </a:spcBef>
                      </a:pPr>
                      <a:endParaRPr sz="1500" dirty="0">
                        <a:latin typeface="+mj-lt"/>
                        <a:cs typeface="Times New Roman"/>
                      </a:endParaRPr>
                    </a:p>
                    <a:p>
                      <a:pPr marL="193675">
                        <a:lnSpc>
                          <a:spcPct val="100000"/>
                        </a:lnSpc>
                      </a:pPr>
                      <a:r>
                        <a:rPr lang="en-US" sz="1600" b="1" spc="-5" dirty="0">
                          <a:solidFill>
                            <a:srgbClr val="FFFFFF"/>
                          </a:solidFill>
                          <a:latin typeface="+mj-lt"/>
                          <a:cs typeface="Calibri"/>
                        </a:rPr>
                        <a:t>BIỆN GIẢI KẾT QUẢ</a:t>
                      </a:r>
                      <a:r>
                        <a:rPr sz="1600" b="1" spc="-20" dirty="0">
                          <a:solidFill>
                            <a:srgbClr val="FFFFFF"/>
                          </a:solidFill>
                          <a:latin typeface="+mj-lt"/>
                          <a:cs typeface="Calibri"/>
                        </a:rPr>
                        <a:t>**</a:t>
                      </a:r>
                      <a:endParaRPr sz="1600" dirty="0">
                        <a:latin typeface="+mj-lt"/>
                        <a:cs typeface="Calibri"/>
                      </a:endParaRPr>
                    </a:p>
                  </a:txBody>
                  <a:tcPr marL="0" marR="0" marT="6350" marB="0">
                    <a:lnL w="12700">
                      <a:solidFill>
                        <a:srgbClr val="FFFFFF"/>
                      </a:solidFill>
                      <a:prstDash val="solid"/>
                    </a:lnL>
                    <a:lnT w="12700">
                      <a:solidFill>
                        <a:srgbClr val="FFFFFF"/>
                      </a:solidFill>
                      <a:prstDash val="solid"/>
                    </a:lnT>
                    <a:lnB w="12700">
                      <a:solidFill>
                        <a:srgbClr val="FFFFFF"/>
                      </a:solidFill>
                      <a:prstDash val="solid"/>
                    </a:lnB>
                    <a:solidFill>
                      <a:srgbClr val="033752"/>
                    </a:solidFill>
                  </a:tcPr>
                </a:tc>
                <a:extLst>
                  <a:ext uri="{0D108BD9-81ED-4DB2-BD59-A6C34878D82A}">
                    <a16:rowId xmlns:a16="http://schemas.microsoft.com/office/drawing/2014/main" val="10000"/>
                  </a:ext>
                </a:extLst>
              </a:tr>
              <a:tr h="332422">
                <a:tc>
                  <a:txBody>
                    <a:bodyPr/>
                    <a:lstStyle/>
                    <a:p>
                      <a:pPr algn="ctr">
                        <a:lnSpc>
                          <a:spcPct val="100000"/>
                        </a:lnSpc>
                        <a:spcBef>
                          <a:spcPts val="540"/>
                        </a:spcBef>
                      </a:pPr>
                      <a:r>
                        <a:rPr sz="1100" b="1" dirty="0">
                          <a:solidFill>
                            <a:srgbClr val="FFFFFF"/>
                          </a:solidFill>
                          <a:latin typeface="+mj-lt"/>
                          <a:cs typeface="Calibri"/>
                        </a:rPr>
                        <a:t>RNA</a:t>
                      </a:r>
                      <a:endParaRPr sz="1100">
                        <a:latin typeface="+mj-lt"/>
                        <a:cs typeface="Calibri"/>
                      </a:endParaRPr>
                    </a:p>
                  </a:txBody>
                  <a:tcPr marL="0" marR="0" marT="685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9CDE"/>
                    </a:solidFill>
                  </a:tcPr>
                </a:tc>
                <a:tc>
                  <a:txBody>
                    <a:bodyPr/>
                    <a:lstStyle/>
                    <a:p>
                      <a:pPr marL="635" algn="ctr">
                        <a:lnSpc>
                          <a:spcPct val="100000"/>
                        </a:lnSpc>
                        <a:spcBef>
                          <a:spcPts val="540"/>
                        </a:spcBef>
                      </a:pPr>
                      <a:r>
                        <a:rPr sz="1100" b="1" dirty="0">
                          <a:solidFill>
                            <a:srgbClr val="FFFFFF"/>
                          </a:solidFill>
                          <a:latin typeface="+mj-lt"/>
                          <a:cs typeface="Calibri"/>
                        </a:rPr>
                        <a:t>Antigen</a:t>
                      </a:r>
                      <a:endParaRPr sz="1100">
                        <a:latin typeface="+mj-lt"/>
                        <a:cs typeface="Calibri"/>
                      </a:endParaRPr>
                    </a:p>
                  </a:txBody>
                  <a:tcPr marL="0" marR="0" marT="685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60968"/>
                    </a:solidFill>
                  </a:tcPr>
                </a:tc>
                <a:tc>
                  <a:txBody>
                    <a:bodyPr/>
                    <a:lstStyle/>
                    <a:p>
                      <a:pPr marL="635" algn="ctr">
                        <a:lnSpc>
                          <a:spcPct val="100000"/>
                        </a:lnSpc>
                        <a:spcBef>
                          <a:spcPts val="540"/>
                        </a:spcBef>
                      </a:pPr>
                      <a:r>
                        <a:rPr sz="1100" b="1" spc="5" dirty="0">
                          <a:solidFill>
                            <a:srgbClr val="FFFFFF"/>
                          </a:solidFill>
                          <a:latin typeface="+mj-lt"/>
                          <a:cs typeface="Calibri"/>
                        </a:rPr>
                        <a:t>IgM</a:t>
                      </a:r>
                      <a:endParaRPr sz="1100">
                        <a:latin typeface="+mj-lt"/>
                        <a:cs typeface="Calibri"/>
                      </a:endParaRPr>
                    </a:p>
                  </a:txBody>
                  <a:tcPr marL="0" marR="0" marT="685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A0060"/>
                    </a:solidFill>
                  </a:tcPr>
                </a:tc>
                <a:tc>
                  <a:txBody>
                    <a:bodyPr/>
                    <a:lstStyle/>
                    <a:p>
                      <a:pPr marL="257175">
                        <a:lnSpc>
                          <a:spcPct val="100000"/>
                        </a:lnSpc>
                        <a:spcBef>
                          <a:spcPts val="540"/>
                        </a:spcBef>
                      </a:pPr>
                      <a:r>
                        <a:rPr sz="1100" b="1" spc="5" dirty="0">
                          <a:solidFill>
                            <a:srgbClr val="FFFFFF"/>
                          </a:solidFill>
                          <a:latin typeface="+mj-lt"/>
                          <a:cs typeface="Calibri"/>
                        </a:rPr>
                        <a:t>IgG</a:t>
                      </a:r>
                      <a:endParaRPr sz="1100" dirty="0">
                        <a:latin typeface="+mj-lt"/>
                        <a:cs typeface="Calibri"/>
                      </a:endParaRPr>
                    </a:p>
                  </a:txBody>
                  <a:tcPr marL="0" marR="0" marT="685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3BE00"/>
                    </a:solidFill>
                  </a:tcPr>
                </a:tc>
                <a:tc vMerge="1">
                  <a:txBody>
                    <a:bodyPr/>
                    <a:lstStyle/>
                    <a:p>
                      <a:endParaRPr/>
                    </a:p>
                  </a:txBody>
                  <a:tcPr marL="0" marR="0" marT="6350" marB="0">
                    <a:lnL w="12700">
                      <a:solidFill>
                        <a:srgbClr val="FFFFFF"/>
                      </a:solidFill>
                      <a:prstDash val="solid"/>
                    </a:lnL>
                    <a:lnT w="12700">
                      <a:solidFill>
                        <a:srgbClr val="FFFFFF"/>
                      </a:solidFill>
                      <a:prstDash val="solid"/>
                    </a:lnT>
                    <a:lnB w="12700">
                      <a:solidFill>
                        <a:srgbClr val="FFFFFF"/>
                      </a:solidFill>
                      <a:prstDash val="solid"/>
                    </a:lnB>
                    <a:solidFill>
                      <a:srgbClr val="033752"/>
                    </a:solidFill>
                  </a:tcPr>
                </a:tc>
                <a:extLst>
                  <a:ext uri="{0D108BD9-81ED-4DB2-BD59-A6C34878D82A}">
                    <a16:rowId xmlns:a16="http://schemas.microsoft.com/office/drawing/2014/main" val="10001"/>
                  </a:ext>
                </a:extLst>
              </a:tr>
              <a:tr h="427989">
                <a:tc>
                  <a:txBody>
                    <a:bodyPr/>
                    <a:lstStyle/>
                    <a:p>
                      <a:pPr algn="ctr">
                        <a:lnSpc>
                          <a:spcPct val="100000"/>
                        </a:lnSpc>
                        <a:spcBef>
                          <a:spcPts val="625"/>
                        </a:spcBef>
                      </a:pPr>
                      <a:r>
                        <a:rPr sz="1600" b="1" dirty="0">
                          <a:solidFill>
                            <a:srgbClr val="033752"/>
                          </a:solidFill>
                          <a:latin typeface="+mj-lt"/>
                          <a:cs typeface="Calibri"/>
                        </a:rPr>
                        <a:t>+</a:t>
                      </a:r>
                      <a:endParaRPr sz="1600">
                        <a:latin typeface="+mj-lt"/>
                        <a:cs typeface="Calibri"/>
                      </a:endParaRPr>
                    </a:p>
                  </a:txBody>
                  <a:tcPr marL="0" marR="0" marT="7937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D9F0FA"/>
                    </a:solidFill>
                  </a:tcPr>
                </a:tc>
                <a:tc>
                  <a:txBody>
                    <a:bodyPr/>
                    <a:lstStyle/>
                    <a:p>
                      <a:pPr marL="635" algn="ctr">
                        <a:lnSpc>
                          <a:spcPct val="100000"/>
                        </a:lnSpc>
                        <a:spcBef>
                          <a:spcPts val="625"/>
                        </a:spcBef>
                      </a:pPr>
                      <a:r>
                        <a:rPr sz="1600" b="1" dirty="0">
                          <a:solidFill>
                            <a:srgbClr val="033752"/>
                          </a:solidFill>
                          <a:latin typeface="+mj-lt"/>
                          <a:cs typeface="Calibri"/>
                        </a:rPr>
                        <a:t>–</a:t>
                      </a:r>
                      <a:endParaRPr sz="1600">
                        <a:latin typeface="+mj-lt"/>
                        <a:cs typeface="Calibri"/>
                      </a:endParaRPr>
                    </a:p>
                  </a:txBody>
                  <a:tcPr marL="0" marR="0" marT="7937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3DAE8"/>
                    </a:solidFill>
                  </a:tcPr>
                </a:tc>
                <a:tc>
                  <a:txBody>
                    <a:bodyPr/>
                    <a:lstStyle/>
                    <a:p>
                      <a:pPr marL="1270" algn="ctr">
                        <a:lnSpc>
                          <a:spcPct val="100000"/>
                        </a:lnSpc>
                        <a:spcBef>
                          <a:spcPts val="625"/>
                        </a:spcBef>
                      </a:pPr>
                      <a:r>
                        <a:rPr sz="1600" b="1" dirty="0">
                          <a:solidFill>
                            <a:srgbClr val="033752"/>
                          </a:solidFill>
                          <a:latin typeface="+mj-lt"/>
                          <a:cs typeface="Calibri"/>
                        </a:rPr>
                        <a:t>–</a:t>
                      </a:r>
                      <a:endParaRPr sz="1600">
                        <a:latin typeface="+mj-lt"/>
                        <a:cs typeface="Calibri"/>
                      </a:endParaRPr>
                    </a:p>
                  </a:txBody>
                  <a:tcPr marL="0" marR="0" marT="7937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F2D9E7"/>
                    </a:solidFill>
                  </a:tcPr>
                </a:tc>
                <a:tc>
                  <a:txBody>
                    <a:bodyPr/>
                    <a:lstStyle/>
                    <a:p>
                      <a:pPr marL="304165">
                        <a:lnSpc>
                          <a:spcPct val="100000"/>
                        </a:lnSpc>
                        <a:spcBef>
                          <a:spcPts val="625"/>
                        </a:spcBef>
                      </a:pPr>
                      <a:r>
                        <a:rPr sz="1600" b="1" dirty="0">
                          <a:solidFill>
                            <a:srgbClr val="033752"/>
                          </a:solidFill>
                          <a:latin typeface="+mj-lt"/>
                          <a:cs typeface="Calibri"/>
                        </a:rPr>
                        <a:t>–</a:t>
                      </a:r>
                      <a:endParaRPr sz="1600">
                        <a:latin typeface="+mj-lt"/>
                        <a:cs typeface="Calibri"/>
                      </a:endParaRPr>
                    </a:p>
                  </a:txBody>
                  <a:tcPr marL="0" marR="0" marT="79375"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CF5D9"/>
                    </a:solidFill>
                  </a:tcPr>
                </a:tc>
                <a:tc>
                  <a:txBody>
                    <a:bodyPr/>
                    <a:lstStyle/>
                    <a:p>
                      <a:pPr marL="154305">
                        <a:lnSpc>
                          <a:spcPct val="100000"/>
                        </a:lnSpc>
                        <a:spcBef>
                          <a:spcPts val="740"/>
                        </a:spcBef>
                      </a:pPr>
                      <a:r>
                        <a:rPr lang="vi-VN" sz="1300" spc="-10" dirty="0">
                          <a:latin typeface="+mj-lt"/>
                          <a:cs typeface="Calibri"/>
                        </a:rPr>
                        <a:t>Bệnh nhân có thể đang trong thời kỳ đầu </a:t>
                      </a:r>
                      <a:r>
                        <a:rPr lang="en-US" sz="1300" spc="-10" dirty="0" err="1">
                          <a:latin typeface="+mj-lt"/>
                          <a:cs typeface="Calibri"/>
                        </a:rPr>
                        <a:t>của</a:t>
                      </a:r>
                      <a:r>
                        <a:rPr lang="en-US" sz="1300" spc="-10" dirty="0">
                          <a:latin typeface="+mj-lt"/>
                          <a:cs typeface="Calibri"/>
                        </a:rPr>
                        <a:t> </a:t>
                      </a:r>
                      <a:r>
                        <a:rPr lang="vi-VN" sz="1300" spc="-10" dirty="0">
                          <a:latin typeface="+mj-lt"/>
                          <a:cs typeface="Calibri"/>
                        </a:rPr>
                        <a:t>nhiễm khi </a:t>
                      </a:r>
                      <a:r>
                        <a:rPr lang="en-US" sz="1300" spc="-10" dirty="0">
                          <a:latin typeface="+mj-lt"/>
                          <a:cs typeface="Calibri"/>
                        </a:rPr>
                        <a:t>k</a:t>
                      </a:r>
                      <a:r>
                        <a:rPr lang="vi-VN" sz="1300" spc="-10" dirty="0">
                          <a:latin typeface="+mj-lt"/>
                          <a:cs typeface="Calibri"/>
                        </a:rPr>
                        <a:t>háng nguyên hoặc kháng thể dưới giới hạn phát hiện hoặc chưa được </a:t>
                      </a:r>
                      <a:r>
                        <a:rPr lang="en-US" sz="1300" spc="-10" dirty="0" err="1">
                          <a:latin typeface="+mj-lt"/>
                          <a:cs typeface="Calibri"/>
                        </a:rPr>
                        <a:t>tạo</a:t>
                      </a:r>
                      <a:r>
                        <a:rPr lang="en-US" sz="1300" spc="-10" dirty="0">
                          <a:latin typeface="+mj-lt"/>
                          <a:cs typeface="Calibri"/>
                        </a:rPr>
                        <a:t> ra</a:t>
                      </a:r>
                      <a:endParaRPr sz="1300" dirty="0">
                        <a:latin typeface="+mj-lt"/>
                        <a:cs typeface="Calibri"/>
                      </a:endParaRPr>
                    </a:p>
                  </a:txBody>
                  <a:tcPr marL="0" marR="0" marT="93980" marB="0">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lnB w="12700">
                      <a:solidFill>
                        <a:srgbClr val="000000"/>
                      </a:solidFill>
                      <a:prstDash val="solid"/>
                    </a:lnB>
                    <a:solidFill>
                      <a:srgbClr val="FFFFFF"/>
                    </a:solidFill>
                  </a:tcPr>
                </a:tc>
                <a:extLst>
                  <a:ext uri="{0D108BD9-81ED-4DB2-BD59-A6C34878D82A}">
                    <a16:rowId xmlns:a16="http://schemas.microsoft.com/office/drawing/2014/main" val="10002"/>
                  </a:ext>
                </a:extLst>
              </a:tr>
              <a:tr h="427863">
                <a:tc>
                  <a:txBody>
                    <a:bodyPr/>
                    <a:lstStyle/>
                    <a:p>
                      <a:pPr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00000"/>
                      </a:solidFill>
                      <a:prstDash val="solid"/>
                    </a:lnT>
                    <a:lnB w="12700">
                      <a:solidFill>
                        <a:srgbClr val="033752"/>
                      </a:solidFill>
                      <a:prstDash val="solid"/>
                    </a:lnB>
                    <a:solidFill>
                      <a:srgbClr val="D9F0FA"/>
                    </a:solidFill>
                  </a:tcPr>
                </a:tc>
                <a:tc>
                  <a:txBody>
                    <a:bodyPr/>
                    <a:lstStyle/>
                    <a:p>
                      <a:pPr marL="635"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00000"/>
                      </a:solidFill>
                      <a:prstDash val="solid"/>
                    </a:lnT>
                    <a:lnB w="12700">
                      <a:solidFill>
                        <a:srgbClr val="033752"/>
                      </a:solidFill>
                      <a:prstDash val="solid"/>
                    </a:lnB>
                    <a:solidFill>
                      <a:srgbClr val="E3DAE8"/>
                    </a:solidFill>
                  </a:tcPr>
                </a:tc>
                <a:tc>
                  <a:txBody>
                    <a:bodyPr/>
                    <a:lstStyle/>
                    <a:p>
                      <a:pPr marL="1270"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00000"/>
                      </a:solidFill>
                      <a:prstDash val="solid"/>
                    </a:lnT>
                    <a:lnB w="12700">
                      <a:solidFill>
                        <a:srgbClr val="033752"/>
                      </a:solidFill>
                      <a:prstDash val="solid"/>
                    </a:lnB>
                    <a:solidFill>
                      <a:srgbClr val="F2D9E7"/>
                    </a:solidFill>
                  </a:tcPr>
                </a:tc>
                <a:tc>
                  <a:txBody>
                    <a:bodyPr/>
                    <a:lstStyle/>
                    <a:p>
                      <a:pPr marL="304165">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00000"/>
                      </a:solidFill>
                      <a:prstDash val="solid"/>
                    </a:lnT>
                    <a:lnB w="12700">
                      <a:solidFill>
                        <a:srgbClr val="033752"/>
                      </a:solidFill>
                      <a:prstDash val="solid"/>
                    </a:lnB>
                    <a:solidFill>
                      <a:srgbClr val="ECF5D9"/>
                    </a:solidFill>
                  </a:tcPr>
                </a:tc>
                <a:tc>
                  <a:txBody>
                    <a:bodyPr/>
                    <a:lstStyle/>
                    <a:p>
                      <a:pPr marL="154305">
                        <a:lnSpc>
                          <a:spcPct val="100000"/>
                        </a:lnSpc>
                        <a:spcBef>
                          <a:spcPts val="740"/>
                        </a:spcBef>
                      </a:pPr>
                      <a:r>
                        <a:rPr lang="vi-VN" sz="1300" spc="-10" dirty="0">
                          <a:latin typeface="+mj-lt"/>
                          <a:cs typeface="Calibri"/>
                        </a:rPr>
                        <a:t>Bệnh nhân có thể đang trong thời kỳ đầu của nhiễm</a:t>
                      </a:r>
                      <a:r>
                        <a:rPr lang="en-US" sz="1300" spc="-10" dirty="0">
                          <a:latin typeface="+mj-lt"/>
                          <a:cs typeface="Calibri"/>
                        </a:rPr>
                        <a:t> </a:t>
                      </a:r>
                      <a:r>
                        <a:rPr lang="vi-VN" sz="1300" spc="-10" dirty="0">
                          <a:latin typeface="+mj-lt"/>
                          <a:cs typeface="Calibri"/>
                        </a:rPr>
                        <a:t>khi kháng thể chưa được tạo ra hoặc dưới giới hạn phát hiện</a:t>
                      </a:r>
                      <a:endParaRPr sz="1300" dirty="0">
                        <a:latin typeface="+mj-lt"/>
                        <a:cs typeface="Calibri"/>
                      </a:endParaRPr>
                    </a:p>
                  </a:txBody>
                  <a:tcPr marL="0" marR="0" marT="93980" marB="0">
                    <a:lnL w="12700" cap="flat" cmpd="sng" algn="ctr">
                      <a:solidFill>
                        <a:srgbClr val="FFFFFF"/>
                      </a:solidFill>
                      <a:prstDash val="solid"/>
                      <a:round/>
                      <a:headEnd type="none" w="med" len="med"/>
                      <a:tailEnd type="none" w="med" len="med"/>
                    </a:lnL>
                    <a:lnT w="12700">
                      <a:solidFill>
                        <a:srgbClr val="000000"/>
                      </a:solidFill>
                      <a:prstDash val="solid"/>
                    </a:lnT>
                    <a:lnB w="12700">
                      <a:solidFill>
                        <a:srgbClr val="033752"/>
                      </a:solidFill>
                      <a:prstDash val="solid"/>
                    </a:lnB>
                    <a:solidFill>
                      <a:srgbClr val="FFFFFF"/>
                    </a:solidFill>
                  </a:tcPr>
                </a:tc>
                <a:extLst>
                  <a:ext uri="{0D108BD9-81ED-4DB2-BD59-A6C34878D82A}">
                    <a16:rowId xmlns:a16="http://schemas.microsoft.com/office/drawing/2014/main" val="10003"/>
                  </a:ext>
                </a:extLst>
              </a:tr>
              <a:tr h="427863">
                <a:tc>
                  <a:txBody>
                    <a:bodyPr/>
                    <a:lstStyle/>
                    <a:p>
                      <a:pPr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D9F0FA"/>
                    </a:solidFill>
                  </a:tcPr>
                </a:tc>
                <a:tc>
                  <a:txBody>
                    <a:bodyPr/>
                    <a:lstStyle/>
                    <a:p>
                      <a:pPr marL="635"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E3DAE8"/>
                    </a:solidFill>
                  </a:tcPr>
                </a:tc>
                <a:tc>
                  <a:txBody>
                    <a:bodyPr/>
                    <a:lstStyle/>
                    <a:p>
                      <a:pPr marL="1270"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F2D9E7"/>
                    </a:solidFill>
                  </a:tcPr>
                </a:tc>
                <a:tc>
                  <a:txBody>
                    <a:bodyPr/>
                    <a:lstStyle/>
                    <a:p>
                      <a:pPr marL="304165">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ECF5D9"/>
                    </a:solidFill>
                  </a:tcPr>
                </a:tc>
                <a:tc>
                  <a:txBody>
                    <a:bodyPr/>
                    <a:lstStyle/>
                    <a:p>
                      <a:pPr marL="154305">
                        <a:lnSpc>
                          <a:spcPct val="100000"/>
                        </a:lnSpc>
                        <a:spcBef>
                          <a:spcPts val="745"/>
                        </a:spcBef>
                      </a:pPr>
                      <a:r>
                        <a:rPr lang="en-US" sz="1300" spc="-10" dirty="0" err="1">
                          <a:latin typeface="+mj-lt"/>
                          <a:cs typeface="Calibri"/>
                        </a:rPr>
                        <a:t>Bệnh</a:t>
                      </a:r>
                      <a:r>
                        <a:rPr lang="en-US" sz="1300" spc="-10" dirty="0">
                          <a:latin typeface="+mj-lt"/>
                          <a:cs typeface="Calibri"/>
                        </a:rPr>
                        <a:t> </a:t>
                      </a:r>
                      <a:r>
                        <a:rPr lang="en-US" sz="1300" spc="-10" dirty="0" err="1">
                          <a:latin typeface="+mj-lt"/>
                          <a:cs typeface="Calibri"/>
                        </a:rPr>
                        <a:t>nhân</a:t>
                      </a:r>
                      <a:r>
                        <a:rPr lang="en-US" sz="1300" spc="-10" dirty="0">
                          <a:latin typeface="+mj-lt"/>
                          <a:cs typeface="Calibri"/>
                        </a:rPr>
                        <a:t> </a:t>
                      </a:r>
                      <a:r>
                        <a:rPr lang="en-US" sz="1300" spc="-10" dirty="0" err="1">
                          <a:latin typeface="+mj-lt"/>
                          <a:cs typeface="Calibri"/>
                        </a:rPr>
                        <a:t>đang</a:t>
                      </a:r>
                      <a:r>
                        <a:rPr lang="en-US" sz="1300" spc="-10" dirty="0">
                          <a:latin typeface="+mj-lt"/>
                          <a:cs typeface="Calibri"/>
                        </a:rPr>
                        <a:t> </a:t>
                      </a:r>
                      <a:r>
                        <a:rPr lang="en-US" sz="1300" spc="-10" dirty="0" err="1">
                          <a:latin typeface="+mj-lt"/>
                          <a:cs typeface="Calibri"/>
                        </a:rPr>
                        <a:t>trong</a:t>
                      </a:r>
                      <a:r>
                        <a:rPr lang="en-US" sz="1300" spc="-10" dirty="0">
                          <a:latin typeface="+mj-lt"/>
                          <a:cs typeface="Calibri"/>
                        </a:rPr>
                        <a:t> </a:t>
                      </a:r>
                      <a:r>
                        <a:rPr lang="en-US" sz="1300" spc="-10" dirty="0" err="1">
                          <a:latin typeface="+mj-lt"/>
                          <a:cs typeface="Calibri"/>
                        </a:rPr>
                        <a:t>giai</a:t>
                      </a:r>
                      <a:r>
                        <a:rPr lang="en-US" sz="1300" spc="-10" dirty="0">
                          <a:latin typeface="+mj-lt"/>
                          <a:cs typeface="Calibri"/>
                        </a:rPr>
                        <a:t> </a:t>
                      </a:r>
                      <a:r>
                        <a:rPr lang="en-US" sz="1300" spc="-10" dirty="0" err="1">
                          <a:latin typeface="+mj-lt"/>
                          <a:cs typeface="Calibri"/>
                        </a:rPr>
                        <a:t>đoạn</a:t>
                      </a:r>
                      <a:r>
                        <a:rPr lang="en-US" sz="1300" spc="-10" dirty="0">
                          <a:latin typeface="+mj-lt"/>
                          <a:cs typeface="Calibri"/>
                        </a:rPr>
                        <a:t> </a:t>
                      </a:r>
                      <a:r>
                        <a:rPr lang="en-US" sz="1300" spc="-10" dirty="0" err="1">
                          <a:latin typeface="+mj-lt"/>
                          <a:cs typeface="Calibri"/>
                        </a:rPr>
                        <a:t>nhiễm</a:t>
                      </a:r>
                      <a:r>
                        <a:rPr lang="en-US" sz="1300" spc="-10" dirty="0">
                          <a:latin typeface="+mj-lt"/>
                          <a:cs typeface="Calibri"/>
                        </a:rPr>
                        <a:t> </a:t>
                      </a:r>
                      <a:r>
                        <a:rPr lang="en-US" sz="1300" spc="-10" dirty="0" err="1">
                          <a:latin typeface="+mj-lt"/>
                          <a:cs typeface="Calibri"/>
                        </a:rPr>
                        <a:t>hoạt</a:t>
                      </a:r>
                      <a:r>
                        <a:rPr lang="en-US" sz="1300" spc="-10" dirty="0">
                          <a:latin typeface="+mj-lt"/>
                          <a:cs typeface="Calibri"/>
                        </a:rPr>
                        <a:t> </a:t>
                      </a:r>
                      <a:r>
                        <a:rPr lang="en-US" sz="1300" spc="-10" dirty="0" err="1">
                          <a:latin typeface="+mj-lt"/>
                          <a:cs typeface="Calibri"/>
                        </a:rPr>
                        <a:t>động</a:t>
                      </a:r>
                      <a:r>
                        <a:rPr lang="en-US" sz="1300" spc="-10" dirty="0">
                          <a:latin typeface="+mj-lt"/>
                          <a:cs typeface="Calibri"/>
                        </a:rPr>
                        <a:t> </a:t>
                      </a:r>
                      <a:r>
                        <a:rPr lang="en-US" sz="1300" spc="-10" dirty="0" err="1">
                          <a:latin typeface="+mj-lt"/>
                          <a:cs typeface="Calibri"/>
                        </a:rPr>
                        <a:t>và</a:t>
                      </a:r>
                      <a:r>
                        <a:rPr lang="en-US" sz="1300" spc="-10" dirty="0">
                          <a:latin typeface="+mj-lt"/>
                          <a:cs typeface="Calibri"/>
                        </a:rPr>
                        <a:t> </a:t>
                      </a:r>
                      <a:r>
                        <a:rPr lang="en-US" sz="1300" spc="-10" dirty="0" err="1">
                          <a:latin typeface="+mj-lt"/>
                          <a:cs typeface="Calibri"/>
                        </a:rPr>
                        <a:t>đã</a:t>
                      </a:r>
                      <a:r>
                        <a:rPr lang="en-US" sz="1300" spc="-10" dirty="0">
                          <a:latin typeface="+mj-lt"/>
                          <a:cs typeface="Calibri"/>
                        </a:rPr>
                        <a:t> </a:t>
                      </a:r>
                      <a:r>
                        <a:rPr lang="en-US" sz="1300" spc="-10" dirty="0" err="1">
                          <a:latin typeface="+mj-lt"/>
                          <a:cs typeface="Calibri"/>
                        </a:rPr>
                        <a:t>bắt</a:t>
                      </a:r>
                      <a:r>
                        <a:rPr lang="en-US" sz="1300" spc="-10" dirty="0">
                          <a:latin typeface="+mj-lt"/>
                          <a:cs typeface="Calibri"/>
                        </a:rPr>
                        <a:t> </a:t>
                      </a:r>
                      <a:r>
                        <a:rPr lang="en-US" sz="1300" spc="-10" dirty="0" err="1">
                          <a:latin typeface="+mj-lt"/>
                          <a:cs typeface="Calibri"/>
                        </a:rPr>
                        <a:t>đầu</a:t>
                      </a:r>
                      <a:r>
                        <a:rPr lang="en-US" sz="1300" spc="-10" dirty="0">
                          <a:latin typeface="+mj-lt"/>
                          <a:cs typeface="Calibri"/>
                        </a:rPr>
                        <a:t> </a:t>
                      </a:r>
                      <a:r>
                        <a:rPr lang="en-US" sz="1300" spc="-10" dirty="0" err="1">
                          <a:latin typeface="+mj-lt"/>
                          <a:cs typeface="Calibri"/>
                        </a:rPr>
                        <a:t>phát</a:t>
                      </a:r>
                      <a:r>
                        <a:rPr lang="en-US" sz="1300" spc="-10" dirty="0">
                          <a:latin typeface="+mj-lt"/>
                          <a:cs typeface="Calibri"/>
                        </a:rPr>
                        <a:t> </a:t>
                      </a:r>
                      <a:r>
                        <a:rPr lang="en-US" sz="1300" spc="-10" dirty="0" err="1">
                          <a:latin typeface="+mj-lt"/>
                          <a:cs typeface="Calibri"/>
                        </a:rPr>
                        <a:t>triển</a:t>
                      </a:r>
                      <a:r>
                        <a:rPr lang="en-US" sz="1300" spc="-10" dirty="0">
                          <a:latin typeface="+mj-lt"/>
                          <a:cs typeface="Calibri"/>
                        </a:rPr>
                        <a:t> </a:t>
                      </a:r>
                      <a:r>
                        <a:rPr lang="en-US" sz="1300" spc="-10" dirty="0" err="1">
                          <a:latin typeface="+mj-lt"/>
                          <a:cs typeface="Calibri"/>
                        </a:rPr>
                        <a:t>phản</a:t>
                      </a:r>
                      <a:r>
                        <a:rPr lang="en-US" sz="1300" spc="-10" dirty="0">
                          <a:latin typeface="+mj-lt"/>
                          <a:cs typeface="Calibri"/>
                        </a:rPr>
                        <a:t> </a:t>
                      </a:r>
                      <a:r>
                        <a:rPr lang="en-US" sz="1300" spc="-10" dirty="0" err="1">
                          <a:latin typeface="+mj-lt"/>
                          <a:cs typeface="Calibri"/>
                        </a:rPr>
                        <a:t>ứng</a:t>
                      </a:r>
                      <a:r>
                        <a:rPr lang="en-US" sz="1300" spc="-10" dirty="0">
                          <a:latin typeface="+mj-lt"/>
                          <a:cs typeface="Calibri"/>
                        </a:rPr>
                        <a:t> </a:t>
                      </a:r>
                      <a:r>
                        <a:rPr lang="en-US" sz="1300" spc="-10" dirty="0" err="1">
                          <a:latin typeface="+mj-lt"/>
                          <a:cs typeface="Calibri"/>
                        </a:rPr>
                        <a:t>miễn</a:t>
                      </a:r>
                      <a:r>
                        <a:rPr lang="en-US" sz="1300" spc="-10" dirty="0">
                          <a:latin typeface="+mj-lt"/>
                          <a:cs typeface="Calibri"/>
                        </a:rPr>
                        <a:t> </a:t>
                      </a:r>
                      <a:r>
                        <a:rPr lang="en-US" sz="1300" spc="-10" dirty="0" err="1">
                          <a:latin typeface="+mj-lt"/>
                          <a:cs typeface="Calibri"/>
                        </a:rPr>
                        <a:t>dịch</a:t>
                      </a:r>
                      <a:r>
                        <a:rPr lang="en-US" sz="1300" spc="-10" dirty="0">
                          <a:latin typeface="+mj-lt"/>
                          <a:cs typeface="Calibri"/>
                        </a:rPr>
                        <a:t> </a:t>
                      </a:r>
                      <a:r>
                        <a:rPr lang="en-US" sz="1300" spc="-10" dirty="0" err="1">
                          <a:latin typeface="+mj-lt"/>
                          <a:cs typeface="Calibri"/>
                        </a:rPr>
                        <a:t>với</a:t>
                      </a:r>
                      <a:r>
                        <a:rPr lang="en-US" sz="1300" spc="-10" dirty="0">
                          <a:latin typeface="+mj-lt"/>
                          <a:cs typeface="Calibri"/>
                        </a:rPr>
                        <a:t> </a:t>
                      </a:r>
                      <a:r>
                        <a:rPr lang="en-US" sz="1300" spc="-10" dirty="0" err="1">
                          <a:latin typeface="+mj-lt"/>
                          <a:cs typeface="Calibri"/>
                        </a:rPr>
                        <a:t>sản</a:t>
                      </a:r>
                      <a:r>
                        <a:rPr lang="en-US" sz="1300" spc="-10" dirty="0">
                          <a:latin typeface="+mj-lt"/>
                          <a:cs typeface="Calibri"/>
                        </a:rPr>
                        <a:t> </a:t>
                      </a:r>
                      <a:r>
                        <a:rPr lang="en-US" sz="1300" spc="-10" dirty="0" err="1">
                          <a:latin typeface="+mj-lt"/>
                          <a:cs typeface="Calibri"/>
                        </a:rPr>
                        <a:t>xuất</a:t>
                      </a:r>
                      <a:r>
                        <a:rPr lang="en-US" sz="1300" spc="-10" dirty="0">
                          <a:latin typeface="+mj-lt"/>
                          <a:cs typeface="Calibri"/>
                        </a:rPr>
                        <a:t> </a:t>
                      </a:r>
                      <a:r>
                        <a:rPr lang="en-US" sz="1300" spc="-10" dirty="0" err="1">
                          <a:latin typeface="+mj-lt"/>
                          <a:cs typeface="Calibri"/>
                        </a:rPr>
                        <a:t>kháng</a:t>
                      </a:r>
                      <a:r>
                        <a:rPr lang="en-US" sz="1300" spc="-10" dirty="0">
                          <a:latin typeface="+mj-lt"/>
                          <a:cs typeface="Calibri"/>
                        </a:rPr>
                        <a:t> </a:t>
                      </a:r>
                      <a:r>
                        <a:rPr lang="en-US" sz="1300" spc="-10" dirty="0" err="1">
                          <a:latin typeface="+mj-lt"/>
                          <a:cs typeface="Calibri"/>
                        </a:rPr>
                        <a:t>thể</a:t>
                      </a:r>
                      <a:r>
                        <a:rPr lang="en-US" sz="1300" spc="-10" dirty="0">
                          <a:latin typeface="+mj-lt"/>
                          <a:cs typeface="Calibri"/>
                        </a:rPr>
                        <a:t> IgM</a:t>
                      </a:r>
                      <a:endParaRPr sz="1300" dirty="0">
                        <a:latin typeface="+mj-lt"/>
                        <a:cs typeface="Calibri"/>
                      </a:endParaRPr>
                    </a:p>
                  </a:txBody>
                  <a:tcPr marL="0" marR="0" marT="94615" marB="0">
                    <a:lnL w="12700" cap="flat" cmpd="sng" algn="ctr">
                      <a:solidFill>
                        <a:srgbClr val="FFFFFF"/>
                      </a:solidFill>
                      <a:prstDash val="solid"/>
                      <a:round/>
                      <a:headEnd type="none" w="med" len="med"/>
                      <a:tailEnd type="none" w="med" len="med"/>
                    </a:lnL>
                    <a:lnT w="12700">
                      <a:solidFill>
                        <a:srgbClr val="033752"/>
                      </a:solidFill>
                      <a:prstDash val="solid"/>
                    </a:lnT>
                    <a:lnB w="12700">
                      <a:solidFill>
                        <a:srgbClr val="033752"/>
                      </a:solidFill>
                      <a:prstDash val="solid"/>
                    </a:lnB>
                    <a:solidFill>
                      <a:srgbClr val="FFFFFF"/>
                    </a:solidFill>
                  </a:tcPr>
                </a:tc>
                <a:extLst>
                  <a:ext uri="{0D108BD9-81ED-4DB2-BD59-A6C34878D82A}">
                    <a16:rowId xmlns:a16="http://schemas.microsoft.com/office/drawing/2014/main" val="10004"/>
                  </a:ext>
                </a:extLst>
              </a:tr>
              <a:tr h="427989">
                <a:tc>
                  <a:txBody>
                    <a:bodyPr/>
                    <a:lstStyle/>
                    <a:p>
                      <a:pPr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D9F0FA"/>
                    </a:solidFill>
                  </a:tcPr>
                </a:tc>
                <a:tc>
                  <a:txBody>
                    <a:bodyPr/>
                    <a:lstStyle/>
                    <a:p>
                      <a:pPr marL="635"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E3DAE8"/>
                    </a:solidFill>
                  </a:tcPr>
                </a:tc>
                <a:tc>
                  <a:txBody>
                    <a:bodyPr/>
                    <a:lstStyle/>
                    <a:p>
                      <a:pPr marL="1270"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F2D9E7"/>
                    </a:solidFill>
                  </a:tcPr>
                </a:tc>
                <a:tc>
                  <a:txBody>
                    <a:bodyPr/>
                    <a:lstStyle/>
                    <a:p>
                      <a:pPr marL="304165">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ECF5D9"/>
                    </a:solidFill>
                  </a:tcPr>
                </a:tc>
                <a:tc>
                  <a:txBody>
                    <a:bodyPr/>
                    <a:lstStyle/>
                    <a:p>
                      <a:pPr marL="154305">
                        <a:lnSpc>
                          <a:spcPct val="100000"/>
                        </a:lnSpc>
                        <a:spcBef>
                          <a:spcPts val="745"/>
                        </a:spcBef>
                      </a:pPr>
                      <a:r>
                        <a:rPr lang="vi-VN" sz="1300" spc="-10" dirty="0">
                          <a:latin typeface="+mj-lt"/>
                          <a:cs typeface="Calibri"/>
                        </a:rPr>
                        <a:t>Bệnh nhân có thể đang ở giai đoạn đầu của nhiễm</a:t>
                      </a:r>
                      <a:r>
                        <a:rPr lang="en-US" sz="1300" spc="-10" dirty="0">
                          <a:latin typeface="+mj-lt"/>
                          <a:cs typeface="Calibri"/>
                        </a:rPr>
                        <a:t>.</a:t>
                      </a:r>
                      <a:r>
                        <a:rPr lang="vi-VN" sz="1300" spc="-10" dirty="0">
                          <a:latin typeface="+mj-lt"/>
                          <a:cs typeface="Calibri"/>
                        </a:rPr>
                        <a:t> Kết quả RNA có thể âm tính giả hoặc </a:t>
                      </a:r>
                      <a:r>
                        <a:rPr lang="en-US" sz="1300" spc="-10" dirty="0">
                          <a:latin typeface="+mj-lt"/>
                          <a:cs typeface="Calibri"/>
                        </a:rPr>
                        <a:t>IgM </a:t>
                      </a:r>
                      <a:r>
                        <a:rPr lang="vi-VN" sz="1300" spc="-10" dirty="0">
                          <a:latin typeface="+mj-lt"/>
                          <a:cs typeface="Calibri"/>
                        </a:rPr>
                        <a:t>dương tính giả</a:t>
                      </a:r>
                      <a:endParaRPr sz="1300" dirty="0">
                        <a:latin typeface="+mj-lt"/>
                        <a:cs typeface="Calibri"/>
                      </a:endParaRPr>
                    </a:p>
                  </a:txBody>
                  <a:tcPr marL="0" marR="0" marT="94615" marB="0">
                    <a:lnL w="12700">
                      <a:solidFill>
                        <a:srgbClr val="FFFFFF"/>
                      </a:solidFill>
                      <a:prstDash val="solid"/>
                    </a:lnL>
                    <a:lnT w="12700">
                      <a:solidFill>
                        <a:srgbClr val="033752"/>
                      </a:solidFill>
                      <a:prstDash val="solid"/>
                    </a:lnT>
                    <a:lnB w="12700">
                      <a:solidFill>
                        <a:srgbClr val="033752"/>
                      </a:solidFill>
                      <a:prstDash val="solid"/>
                    </a:lnB>
                  </a:tcPr>
                </a:tc>
                <a:extLst>
                  <a:ext uri="{0D108BD9-81ED-4DB2-BD59-A6C34878D82A}">
                    <a16:rowId xmlns:a16="http://schemas.microsoft.com/office/drawing/2014/main" val="10005"/>
                  </a:ext>
                </a:extLst>
              </a:tr>
              <a:tr h="427863">
                <a:tc>
                  <a:txBody>
                    <a:bodyPr/>
                    <a:lstStyle/>
                    <a:p>
                      <a:pPr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D9F0FA"/>
                    </a:solidFill>
                  </a:tcPr>
                </a:tc>
                <a:tc>
                  <a:txBody>
                    <a:bodyPr/>
                    <a:lstStyle/>
                    <a:p>
                      <a:pPr marL="635"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E3DAE8"/>
                    </a:solidFill>
                  </a:tcPr>
                </a:tc>
                <a:tc>
                  <a:txBody>
                    <a:bodyPr/>
                    <a:lstStyle/>
                    <a:p>
                      <a:pPr marL="1270"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F2D9E7"/>
                    </a:solidFill>
                  </a:tcPr>
                </a:tc>
                <a:tc>
                  <a:txBody>
                    <a:bodyPr/>
                    <a:lstStyle/>
                    <a:p>
                      <a:pPr marL="304165">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ECF5D9"/>
                    </a:solidFill>
                  </a:tcPr>
                </a:tc>
                <a:tc>
                  <a:txBody>
                    <a:bodyPr/>
                    <a:lstStyle/>
                    <a:p>
                      <a:pPr marL="154305">
                        <a:lnSpc>
                          <a:spcPct val="100000"/>
                        </a:lnSpc>
                        <a:spcBef>
                          <a:spcPts val="745"/>
                        </a:spcBef>
                      </a:pPr>
                      <a:r>
                        <a:rPr lang="en-US" sz="1300" spc="-10" dirty="0" err="1">
                          <a:latin typeface="+mj-lt"/>
                          <a:cs typeface="Calibri"/>
                        </a:rPr>
                        <a:t>Bệnh</a:t>
                      </a:r>
                      <a:r>
                        <a:rPr lang="en-US" sz="1300" spc="-10" dirty="0">
                          <a:latin typeface="+mj-lt"/>
                          <a:cs typeface="Calibri"/>
                        </a:rPr>
                        <a:t> </a:t>
                      </a:r>
                      <a:r>
                        <a:rPr lang="en-US" sz="1300" spc="-10" dirty="0" err="1">
                          <a:latin typeface="+mj-lt"/>
                          <a:cs typeface="Calibri"/>
                        </a:rPr>
                        <a:t>nhân</a:t>
                      </a:r>
                      <a:r>
                        <a:rPr lang="en-US" sz="1300" spc="-10" dirty="0">
                          <a:latin typeface="+mj-lt"/>
                          <a:cs typeface="Calibri"/>
                        </a:rPr>
                        <a:t> </a:t>
                      </a:r>
                      <a:r>
                        <a:rPr lang="en-US" sz="1300" spc="-10" dirty="0" err="1">
                          <a:latin typeface="+mj-lt"/>
                          <a:cs typeface="Calibri"/>
                        </a:rPr>
                        <a:t>có</a:t>
                      </a:r>
                      <a:r>
                        <a:rPr lang="en-US" sz="1300" spc="-10" dirty="0">
                          <a:latin typeface="+mj-lt"/>
                          <a:cs typeface="Calibri"/>
                        </a:rPr>
                        <a:t> </a:t>
                      </a:r>
                      <a:r>
                        <a:rPr lang="en-US" sz="1300" spc="-10" dirty="0" err="1">
                          <a:latin typeface="+mj-lt"/>
                          <a:cs typeface="Calibri"/>
                        </a:rPr>
                        <a:t>thể</a:t>
                      </a:r>
                      <a:r>
                        <a:rPr lang="en-US" sz="1300" spc="-10" dirty="0">
                          <a:latin typeface="+mj-lt"/>
                          <a:cs typeface="Calibri"/>
                        </a:rPr>
                        <a:t> </a:t>
                      </a:r>
                      <a:r>
                        <a:rPr lang="en-US" sz="1300" spc="-10" dirty="0" err="1">
                          <a:latin typeface="+mj-lt"/>
                          <a:cs typeface="Calibri"/>
                        </a:rPr>
                        <a:t>đang</a:t>
                      </a:r>
                      <a:r>
                        <a:rPr lang="en-US" sz="1300" spc="-10" dirty="0">
                          <a:latin typeface="+mj-lt"/>
                          <a:cs typeface="Calibri"/>
                        </a:rPr>
                        <a:t> ở </a:t>
                      </a:r>
                      <a:r>
                        <a:rPr lang="en-US" sz="1300" spc="-10" dirty="0" err="1">
                          <a:latin typeface="+mj-lt"/>
                          <a:cs typeface="Calibri"/>
                        </a:rPr>
                        <a:t>giai</a:t>
                      </a:r>
                      <a:r>
                        <a:rPr lang="en-US" sz="1300" spc="-10" dirty="0">
                          <a:latin typeface="+mj-lt"/>
                          <a:cs typeface="Calibri"/>
                        </a:rPr>
                        <a:t> </a:t>
                      </a:r>
                      <a:r>
                        <a:rPr lang="en-US" sz="1300" spc="-10" dirty="0" err="1">
                          <a:latin typeface="+mj-lt"/>
                          <a:cs typeface="Calibri"/>
                        </a:rPr>
                        <a:t>đoạn</a:t>
                      </a:r>
                      <a:r>
                        <a:rPr lang="en-US" sz="1300" spc="-10" dirty="0">
                          <a:latin typeface="+mj-lt"/>
                          <a:cs typeface="Calibri"/>
                        </a:rPr>
                        <a:t> </a:t>
                      </a:r>
                      <a:r>
                        <a:rPr lang="en-US" sz="1300" spc="-10" dirty="0" err="1">
                          <a:latin typeface="+mj-lt"/>
                          <a:cs typeface="Calibri"/>
                        </a:rPr>
                        <a:t>đầu</a:t>
                      </a:r>
                      <a:r>
                        <a:rPr lang="en-US" sz="1300" spc="-10" dirty="0">
                          <a:latin typeface="+mj-lt"/>
                          <a:cs typeface="Calibri"/>
                        </a:rPr>
                        <a:t> </a:t>
                      </a:r>
                      <a:r>
                        <a:rPr lang="en-US" sz="1300" spc="-10" dirty="0" err="1">
                          <a:latin typeface="+mj-lt"/>
                          <a:cs typeface="Calibri"/>
                        </a:rPr>
                        <a:t>của</a:t>
                      </a:r>
                      <a:r>
                        <a:rPr lang="en-US" sz="1300" spc="-10" dirty="0">
                          <a:latin typeface="+mj-lt"/>
                          <a:cs typeface="Calibri"/>
                        </a:rPr>
                        <a:t> </a:t>
                      </a:r>
                      <a:r>
                        <a:rPr lang="en-US" sz="1300" spc="-10" dirty="0" err="1">
                          <a:latin typeface="+mj-lt"/>
                          <a:cs typeface="Calibri"/>
                        </a:rPr>
                        <a:t>nhiễm</a:t>
                      </a:r>
                      <a:r>
                        <a:rPr lang="en-US" sz="1300" spc="-10" dirty="0">
                          <a:latin typeface="+mj-lt"/>
                          <a:cs typeface="Calibri"/>
                        </a:rPr>
                        <a:t>. </a:t>
                      </a:r>
                      <a:r>
                        <a:rPr lang="en-US" sz="1300" b="1" spc="-10" dirty="0" err="1">
                          <a:latin typeface="+mj-lt"/>
                          <a:cs typeface="Calibri"/>
                        </a:rPr>
                        <a:t>Kết</a:t>
                      </a:r>
                      <a:r>
                        <a:rPr lang="en-US" sz="1300" b="1" spc="-10" dirty="0">
                          <a:latin typeface="+mj-lt"/>
                          <a:cs typeface="Calibri"/>
                        </a:rPr>
                        <a:t> </a:t>
                      </a:r>
                      <a:r>
                        <a:rPr lang="en-US" sz="1300" b="1" spc="-10" dirty="0" err="1">
                          <a:latin typeface="+mj-lt"/>
                          <a:cs typeface="Calibri"/>
                        </a:rPr>
                        <a:t>quả</a:t>
                      </a:r>
                      <a:r>
                        <a:rPr lang="en-US" sz="1300" b="1" spc="-10" dirty="0">
                          <a:latin typeface="+mj-lt"/>
                          <a:cs typeface="Calibri"/>
                        </a:rPr>
                        <a:t> RNA </a:t>
                      </a:r>
                      <a:r>
                        <a:rPr lang="en-US" sz="1300" b="1" spc="-10" dirty="0" err="1">
                          <a:latin typeface="+mj-lt"/>
                          <a:cs typeface="Calibri"/>
                        </a:rPr>
                        <a:t>có</a:t>
                      </a:r>
                      <a:r>
                        <a:rPr lang="en-US" sz="1300" b="1" spc="-10" dirty="0">
                          <a:latin typeface="+mj-lt"/>
                          <a:cs typeface="Calibri"/>
                        </a:rPr>
                        <a:t> </a:t>
                      </a:r>
                      <a:r>
                        <a:rPr lang="en-US" sz="1300" b="1" spc="-10" dirty="0" err="1">
                          <a:latin typeface="+mj-lt"/>
                          <a:cs typeface="Calibri"/>
                        </a:rPr>
                        <a:t>thể</a:t>
                      </a:r>
                      <a:r>
                        <a:rPr lang="en-US" sz="1300" b="1" spc="-10" dirty="0">
                          <a:latin typeface="+mj-lt"/>
                          <a:cs typeface="Calibri"/>
                        </a:rPr>
                        <a:t> </a:t>
                      </a:r>
                      <a:r>
                        <a:rPr lang="en-US" sz="1300" b="1" spc="-10" dirty="0" err="1">
                          <a:latin typeface="+mj-lt"/>
                          <a:cs typeface="Calibri"/>
                        </a:rPr>
                        <a:t>là</a:t>
                      </a:r>
                      <a:r>
                        <a:rPr lang="en-US" sz="1300" b="1" spc="-10" dirty="0">
                          <a:latin typeface="+mj-lt"/>
                          <a:cs typeface="Calibri"/>
                        </a:rPr>
                        <a:t> </a:t>
                      </a:r>
                      <a:r>
                        <a:rPr lang="en-US" sz="1300" b="1" spc="-10" dirty="0" err="1">
                          <a:latin typeface="+mj-lt"/>
                          <a:cs typeface="Calibri"/>
                        </a:rPr>
                        <a:t>âm</a:t>
                      </a:r>
                      <a:r>
                        <a:rPr lang="en-US" sz="1300" b="1" spc="-10" dirty="0">
                          <a:latin typeface="+mj-lt"/>
                          <a:cs typeface="Calibri"/>
                        </a:rPr>
                        <a:t> </a:t>
                      </a:r>
                      <a:r>
                        <a:rPr lang="en-US" sz="1300" b="1" spc="-10" dirty="0" err="1">
                          <a:latin typeface="+mj-lt"/>
                          <a:cs typeface="Calibri"/>
                        </a:rPr>
                        <a:t>tính</a:t>
                      </a:r>
                      <a:r>
                        <a:rPr lang="en-US" sz="1300" b="1" spc="-10" dirty="0">
                          <a:latin typeface="+mj-lt"/>
                          <a:cs typeface="Calibri"/>
                        </a:rPr>
                        <a:t> </a:t>
                      </a:r>
                      <a:r>
                        <a:rPr lang="en-US" sz="1300" b="1" spc="-10" dirty="0" err="1">
                          <a:latin typeface="+mj-lt"/>
                          <a:cs typeface="Calibri"/>
                        </a:rPr>
                        <a:t>giả</a:t>
                      </a:r>
                      <a:endParaRPr sz="1300" b="1" dirty="0">
                        <a:latin typeface="+mj-lt"/>
                        <a:cs typeface="Calibri"/>
                      </a:endParaRPr>
                    </a:p>
                  </a:txBody>
                  <a:tcPr marL="0" marR="0" marT="94615" marB="0">
                    <a:lnL w="12700">
                      <a:solidFill>
                        <a:srgbClr val="FFFFFF"/>
                      </a:solidFill>
                      <a:prstDash val="solid"/>
                    </a:lnL>
                    <a:lnT w="12700">
                      <a:solidFill>
                        <a:srgbClr val="033752"/>
                      </a:solidFill>
                      <a:prstDash val="solid"/>
                    </a:lnT>
                    <a:lnB w="12700">
                      <a:solidFill>
                        <a:srgbClr val="033752"/>
                      </a:solidFill>
                      <a:prstDash val="solid"/>
                    </a:lnB>
                  </a:tcPr>
                </a:tc>
                <a:extLst>
                  <a:ext uri="{0D108BD9-81ED-4DB2-BD59-A6C34878D82A}">
                    <a16:rowId xmlns:a16="http://schemas.microsoft.com/office/drawing/2014/main" val="10006"/>
                  </a:ext>
                </a:extLst>
              </a:tr>
              <a:tr h="427863">
                <a:tc>
                  <a:txBody>
                    <a:bodyPr/>
                    <a:lstStyle/>
                    <a:p>
                      <a:pPr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D9F0FA"/>
                    </a:solidFill>
                  </a:tcPr>
                </a:tc>
                <a:tc>
                  <a:txBody>
                    <a:bodyPr/>
                    <a:lstStyle/>
                    <a:p>
                      <a:pPr marL="635"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E3DAE8"/>
                    </a:solidFill>
                  </a:tcPr>
                </a:tc>
                <a:tc>
                  <a:txBody>
                    <a:bodyPr/>
                    <a:lstStyle/>
                    <a:p>
                      <a:pPr marL="1270"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F2D9E7"/>
                    </a:solidFill>
                  </a:tcPr>
                </a:tc>
                <a:tc>
                  <a:txBody>
                    <a:bodyPr/>
                    <a:lstStyle/>
                    <a:p>
                      <a:pPr marL="304165">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ECF5D9"/>
                    </a:solidFill>
                  </a:tcPr>
                </a:tc>
                <a:tc>
                  <a:txBody>
                    <a:bodyPr/>
                    <a:lstStyle/>
                    <a:p>
                      <a:pPr marL="154305">
                        <a:lnSpc>
                          <a:spcPct val="100000"/>
                        </a:lnSpc>
                        <a:spcBef>
                          <a:spcPts val="745"/>
                        </a:spcBef>
                      </a:pPr>
                      <a:r>
                        <a:rPr lang="en-US" sz="1300" spc="-10" dirty="0" err="1">
                          <a:latin typeface="+mj-lt"/>
                          <a:cs typeface="Calibri"/>
                        </a:rPr>
                        <a:t>Bệnh</a:t>
                      </a:r>
                      <a:r>
                        <a:rPr lang="en-US" sz="1300" spc="-10" dirty="0">
                          <a:latin typeface="+mj-lt"/>
                          <a:cs typeface="Calibri"/>
                        </a:rPr>
                        <a:t> </a:t>
                      </a:r>
                      <a:r>
                        <a:rPr lang="en-US" sz="1300" spc="-10" dirty="0" err="1">
                          <a:latin typeface="+mj-lt"/>
                          <a:cs typeface="Calibri"/>
                        </a:rPr>
                        <a:t>nhân</a:t>
                      </a:r>
                      <a:r>
                        <a:rPr lang="en-US" sz="1300" spc="-10" dirty="0">
                          <a:latin typeface="+mj-lt"/>
                          <a:cs typeface="Calibri"/>
                        </a:rPr>
                        <a:t> </a:t>
                      </a:r>
                      <a:r>
                        <a:rPr lang="en-US" sz="1300" spc="-10" dirty="0" err="1">
                          <a:latin typeface="+mj-lt"/>
                          <a:cs typeface="Calibri"/>
                        </a:rPr>
                        <a:t>vẫn</a:t>
                      </a:r>
                      <a:r>
                        <a:rPr lang="en-US" sz="1300" spc="-10" dirty="0">
                          <a:latin typeface="+mj-lt"/>
                          <a:cs typeface="Calibri"/>
                        </a:rPr>
                        <a:t> </a:t>
                      </a:r>
                      <a:r>
                        <a:rPr lang="en-US" sz="1300" spc="-10" dirty="0" err="1">
                          <a:latin typeface="+mj-lt"/>
                          <a:cs typeface="Calibri"/>
                        </a:rPr>
                        <a:t>đang</a:t>
                      </a:r>
                      <a:r>
                        <a:rPr lang="en-US" sz="1300" spc="-10" dirty="0">
                          <a:latin typeface="+mj-lt"/>
                          <a:cs typeface="Calibri"/>
                        </a:rPr>
                        <a:t> </a:t>
                      </a:r>
                      <a:r>
                        <a:rPr lang="en-US" sz="1300" spc="-10" dirty="0" err="1">
                          <a:latin typeface="+mj-lt"/>
                          <a:cs typeface="Calibri"/>
                        </a:rPr>
                        <a:t>trong</a:t>
                      </a:r>
                      <a:r>
                        <a:rPr lang="en-US" sz="1300" spc="-10" dirty="0">
                          <a:latin typeface="+mj-lt"/>
                          <a:cs typeface="Calibri"/>
                        </a:rPr>
                        <a:t> </a:t>
                      </a:r>
                      <a:r>
                        <a:rPr lang="en-US" sz="1300" spc="-10" dirty="0" err="1">
                          <a:latin typeface="+mj-lt"/>
                          <a:cs typeface="Calibri"/>
                        </a:rPr>
                        <a:t>giai</a:t>
                      </a:r>
                      <a:r>
                        <a:rPr lang="en-US" sz="1300" spc="-10" dirty="0">
                          <a:latin typeface="+mj-lt"/>
                          <a:cs typeface="Calibri"/>
                        </a:rPr>
                        <a:t> </a:t>
                      </a:r>
                      <a:r>
                        <a:rPr lang="en-US" sz="1300" spc="-10" dirty="0" err="1">
                          <a:latin typeface="+mj-lt"/>
                          <a:cs typeface="Calibri"/>
                        </a:rPr>
                        <a:t>đoạn</a:t>
                      </a:r>
                      <a:r>
                        <a:rPr lang="en-US" sz="1300" spc="-10" dirty="0">
                          <a:latin typeface="+mj-lt"/>
                          <a:cs typeface="Calibri"/>
                        </a:rPr>
                        <a:t> </a:t>
                      </a:r>
                      <a:r>
                        <a:rPr lang="en-US" sz="1300" spc="-10" dirty="0" err="1">
                          <a:latin typeface="+mj-lt"/>
                          <a:cs typeface="Calibri"/>
                        </a:rPr>
                        <a:t>nhiễm</a:t>
                      </a:r>
                      <a:r>
                        <a:rPr lang="en-US" sz="1300" spc="-10" dirty="0">
                          <a:latin typeface="+mj-lt"/>
                          <a:cs typeface="Calibri"/>
                        </a:rPr>
                        <a:t> </a:t>
                      </a:r>
                      <a:r>
                        <a:rPr lang="en-US" sz="1300" spc="-10" dirty="0" err="1">
                          <a:latin typeface="+mj-lt"/>
                          <a:cs typeface="Calibri"/>
                        </a:rPr>
                        <a:t>hoạt</a:t>
                      </a:r>
                      <a:r>
                        <a:rPr lang="en-US" sz="1300" spc="-10" dirty="0">
                          <a:latin typeface="+mj-lt"/>
                          <a:cs typeface="Calibri"/>
                        </a:rPr>
                        <a:t> </a:t>
                      </a:r>
                      <a:r>
                        <a:rPr lang="en-US" sz="1300" spc="-10" dirty="0" err="1">
                          <a:latin typeface="+mj-lt"/>
                          <a:cs typeface="Calibri"/>
                        </a:rPr>
                        <a:t>động</a:t>
                      </a:r>
                      <a:r>
                        <a:rPr lang="en-US" sz="1300" spc="-10" dirty="0">
                          <a:latin typeface="+mj-lt"/>
                          <a:cs typeface="Calibri"/>
                        </a:rPr>
                        <a:t>; </a:t>
                      </a:r>
                      <a:r>
                        <a:rPr lang="en-US" sz="1300" spc="-10" dirty="0" err="1">
                          <a:latin typeface="+mj-lt"/>
                          <a:cs typeface="Calibri"/>
                        </a:rPr>
                        <a:t>phản</a:t>
                      </a:r>
                      <a:r>
                        <a:rPr lang="en-US" sz="1300" spc="-10" dirty="0">
                          <a:latin typeface="+mj-lt"/>
                          <a:cs typeface="Calibri"/>
                        </a:rPr>
                        <a:t> </a:t>
                      </a:r>
                      <a:r>
                        <a:rPr lang="en-US" sz="1300" spc="-10" dirty="0" err="1">
                          <a:latin typeface="+mj-lt"/>
                          <a:cs typeface="Calibri"/>
                        </a:rPr>
                        <a:t>ứng</a:t>
                      </a:r>
                      <a:r>
                        <a:rPr lang="en-US" sz="1300" spc="-10" dirty="0">
                          <a:latin typeface="+mj-lt"/>
                          <a:cs typeface="Calibri"/>
                        </a:rPr>
                        <a:t> </a:t>
                      </a:r>
                      <a:r>
                        <a:rPr lang="en-US" sz="1300" spc="-10" dirty="0" err="1">
                          <a:latin typeface="+mj-lt"/>
                          <a:cs typeface="Calibri"/>
                        </a:rPr>
                        <a:t>miễn</a:t>
                      </a:r>
                      <a:r>
                        <a:rPr lang="en-US" sz="1300" spc="-10" dirty="0">
                          <a:latin typeface="+mj-lt"/>
                          <a:cs typeface="Calibri"/>
                        </a:rPr>
                        <a:t> </a:t>
                      </a:r>
                      <a:r>
                        <a:rPr lang="en-US" sz="1300" spc="-10" dirty="0" err="1">
                          <a:latin typeface="+mj-lt"/>
                          <a:cs typeface="Calibri"/>
                        </a:rPr>
                        <a:t>dịch</a:t>
                      </a:r>
                      <a:r>
                        <a:rPr lang="en-US" sz="1300" spc="-10" dirty="0">
                          <a:latin typeface="+mj-lt"/>
                          <a:cs typeface="Calibri"/>
                        </a:rPr>
                        <a:t> </a:t>
                      </a:r>
                      <a:r>
                        <a:rPr lang="en-US" sz="1300" spc="-10" dirty="0" err="1">
                          <a:latin typeface="+mj-lt"/>
                          <a:cs typeface="Calibri"/>
                        </a:rPr>
                        <a:t>đã</a:t>
                      </a:r>
                      <a:r>
                        <a:rPr lang="en-US" sz="1300" spc="-10" dirty="0">
                          <a:latin typeface="+mj-lt"/>
                          <a:cs typeface="Calibri"/>
                        </a:rPr>
                        <a:t> </a:t>
                      </a:r>
                      <a:r>
                        <a:rPr lang="en-US" sz="1300" spc="-10" dirty="0" err="1">
                          <a:latin typeface="+mj-lt"/>
                          <a:cs typeface="Calibri"/>
                        </a:rPr>
                        <a:t>tiến</a:t>
                      </a:r>
                      <a:r>
                        <a:rPr lang="en-US" sz="1300" spc="-10" dirty="0">
                          <a:latin typeface="+mj-lt"/>
                          <a:cs typeface="Calibri"/>
                        </a:rPr>
                        <a:t> </a:t>
                      </a:r>
                      <a:r>
                        <a:rPr lang="en-US" sz="1300" spc="-10" dirty="0" err="1">
                          <a:latin typeface="+mj-lt"/>
                          <a:cs typeface="Calibri"/>
                        </a:rPr>
                        <a:t>triển</a:t>
                      </a:r>
                      <a:endParaRPr sz="1300" dirty="0">
                        <a:latin typeface="+mj-lt"/>
                        <a:cs typeface="Calibri"/>
                      </a:endParaRPr>
                    </a:p>
                  </a:txBody>
                  <a:tcPr marL="0" marR="0" marT="94615" marB="0">
                    <a:lnL w="12700" cap="flat" cmpd="sng" algn="ctr">
                      <a:solidFill>
                        <a:srgbClr val="FFFFFF"/>
                      </a:solidFill>
                      <a:prstDash val="solid"/>
                      <a:round/>
                      <a:headEnd type="none" w="med" len="med"/>
                      <a:tailEnd type="none" w="med" len="med"/>
                    </a:lnL>
                    <a:lnT w="12700">
                      <a:solidFill>
                        <a:srgbClr val="033752"/>
                      </a:solidFill>
                      <a:prstDash val="solid"/>
                    </a:lnT>
                    <a:lnB w="12700">
                      <a:solidFill>
                        <a:srgbClr val="033752"/>
                      </a:solidFill>
                      <a:prstDash val="solid"/>
                    </a:lnB>
                    <a:solidFill>
                      <a:srgbClr val="FFFFFF"/>
                    </a:solidFill>
                  </a:tcPr>
                </a:tc>
                <a:extLst>
                  <a:ext uri="{0D108BD9-81ED-4DB2-BD59-A6C34878D82A}">
                    <a16:rowId xmlns:a16="http://schemas.microsoft.com/office/drawing/2014/main" val="10007"/>
                  </a:ext>
                </a:extLst>
              </a:tr>
              <a:tr h="427863">
                <a:tc>
                  <a:txBody>
                    <a:bodyPr/>
                    <a:lstStyle/>
                    <a:p>
                      <a:pPr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D9F0FA"/>
                    </a:solidFill>
                  </a:tcPr>
                </a:tc>
                <a:tc>
                  <a:txBody>
                    <a:bodyPr/>
                    <a:lstStyle/>
                    <a:p>
                      <a:pPr marL="635"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E3DAE8"/>
                    </a:solidFill>
                  </a:tcPr>
                </a:tc>
                <a:tc>
                  <a:txBody>
                    <a:bodyPr/>
                    <a:lstStyle/>
                    <a:p>
                      <a:pPr marL="1270"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F2D9E7"/>
                    </a:solidFill>
                  </a:tcPr>
                </a:tc>
                <a:tc>
                  <a:txBody>
                    <a:bodyPr/>
                    <a:lstStyle/>
                    <a:p>
                      <a:pPr marL="304165">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ECF5D9"/>
                    </a:solidFill>
                  </a:tcPr>
                </a:tc>
                <a:tc>
                  <a:txBody>
                    <a:bodyPr/>
                    <a:lstStyle/>
                    <a:p>
                      <a:pPr marL="154305">
                        <a:lnSpc>
                          <a:spcPct val="100000"/>
                        </a:lnSpc>
                        <a:spcBef>
                          <a:spcPts val="745"/>
                        </a:spcBef>
                      </a:pPr>
                      <a:r>
                        <a:rPr lang="en-US" sz="1300" spc="-10" dirty="0" err="1">
                          <a:latin typeface="+mj-lt"/>
                          <a:cs typeface="Calibri"/>
                        </a:rPr>
                        <a:t>Bệnh</a:t>
                      </a:r>
                      <a:r>
                        <a:rPr lang="en-US" sz="1300" spc="-10" dirty="0">
                          <a:latin typeface="+mj-lt"/>
                          <a:cs typeface="Calibri"/>
                        </a:rPr>
                        <a:t> </a:t>
                      </a:r>
                      <a:r>
                        <a:rPr lang="en-US" sz="1300" spc="-10" dirty="0" err="1">
                          <a:latin typeface="+mj-lt"/>
                          <a:cs typeface="Calibri"/>
                        </a:rPr>
                        <a:t>nhân</a:t>
                      </a:r>
                      <a:r>
                        <a:rPr lang="en-US" sz="1300" spc="-10" dirty="0">
                          <a:latin typeface="+mj-lt"/>
                          <a:cs typeface="Calibri"/>
                        </a:rPr>
                        <a:t> </a:t>
                      </a:r>
                      <a:r>
                        <a:rPr lang="en-US" sz="1300" spc="-10" dirty="0" err="1">
                          <a:latin typeface="+mj-lt"/>
                          <a:cs typeface="Calibri"/>
                        </a:rPr>
                        <a:t>có</a:t>
                      </a:r>
                      <a:r>
                        <a:rPr lang="en-US" sz="1300" spc="-10" dirty="0">
                          <a:latin typeface="+mj-lt"/>
                          <a:cs typeface="Calibri"/>
                        </a:rPr>
                        <a:t> </a:t>
                      </a:r>
                      <a:r>
                        <a:rPr lang="en-US" sz="1300" spc="-10" dirty="0" err="1">
                          <a:latin typeface="+mj-lt"/>
                          <a:cs typeface="Calibri"/>
                        </a:rPr>
                        <a:t>thể</a:t>
                      </a:r>
                      <a:r>
                        <a:rPr lang="en-US" sz="1300" spc="-10" dirty="0">
                          <a:latin typeface="+mj-lt"/>
                          <a:cs typeface="Calibri"/>
                        </a:rPr>
                        <a:t> </a:t>
                      </a:r>
                      <a:r>
                        <a:rPr lang="en-US" sz="1300" spc="-10" dirty="0" err="1">
                          <a:latin typeface="+mj-lt"/>
                          <a:cs typeface="Calibri"/>
                        </a:rPr>
                        <a:t>đang</a:t>
                      </a:r>
                      <a:r>
                        <a:rPr lang="en-US" sz="1300" spc="-10" dirty="0">
                          <a:latin typeface="+mj-lt"/>
                          <a:cs typeface="Calibri"/>
                        </a:rPr>
                        <a:t> ở </a:t>
                      </a:r>
                      <a:r>
                        <a:rPr lang="en-US" sz="1300" spc="-10" dirty="0" err="1">
                          <a:latin typeface="+mj-lt"/>
                          <a:cs typeface="Calibri"/>
                        </a:rPr>
                        <a:t>giai</a:t>
                      </a:r>
                      <a:r>
                        <a:rPr lang="en-US" sz="1300" spc="-10" dirty="0">
                          <a:latin typeface="+mj-lt"/>
                          <a:cs typeface="Calibri"/>
                        </a:rPr>
                        <a:t> </a:t>
                      </a:r>
                      <a:r>
                        <a:rPr lang="en-US" sz="1300" spc="-10" dirty="0" err="1">
                          <a:latin typeface="+mj-lt"/>
                          <a:cs typeface="Calibri"/>
                        </a:rPr>
                        <a:t>đoạn</a:t>
                      </a:r>
                      <a:r>
                        <a:rPr lang="en-US" sz="1300" spc="-10" dirty="0">
                          <a:latin typeface="+mj-lt"/>
                          <a:cs typeface="Calibri"/>
                        </a:rPr>
                        <a:t> </a:t>
                      </a:r>
                      <a:r>
                        <a:rPr lang="en-US" sz="1300" spc="-10" dirty="0" err="1">
                          <a:latin typeface="+mj-lt"/>
                          <a:cs typeface="Calibri"/>
                        </a:rPr>
                        <a:t>muộn</a:t>
                      </a:r>
                      <a:r>
                        <a:rPr lang="en-US" sz="1300" spc="-10" dirty="0">
                          <a:latin typeface="+mj-lt"/>
                          <a:cs typeface="Calibri"/>
                        </a:rPr>
                        <a:t> </a:t>
                      </a:r>
                      <a:r>
                        <a:rPr lang="en-US" sz="1300" spc="-10" dirty="0" err="1">
                          <a:latin typeface="+mj-lt"/>
                          <a:cs typeface="Calibri"/>
                        </a:rPr>
                        <a:t>của</a:t>
                      </a:r>
                      <a:r>
                        <a:rPr lang="en-US" sz="1300" spc="-10" dirty="0">
                          <a:latin typeface="+mj-lt"/>
                          <a:cs typeface="Calibri"/>
                        </a:rPr>
                        <a:t> </a:t>
                      </a:r>
                      <a:r>
                        <a:rPr lang="en-US" sz="1300" spc="-10" dirty="0" err="1">
                          <a:latin typeface="+mj-lt"/>
                          <a:cs typeface="Calibri"/>
                        </a:rPr>
                        <a:t>nhiễm</a:t>
                      </a:r>
                      <a:r>
                        <a:rPr lang="en-US" sz="1300" spc="-10" dirty="0">
                          <a:latin typeface="+mj-lt"/>
                          <a:cs typeface="Calibri"/>
                        </a:rPr>
                        <a:t> </a:t>
                      </a:r>
                      <a:r>
                        <a:rPr lang="en-US" sz="1300" spc="-10" dirty="0" err="1">
                          <a:latin typeface="+mj-lt"/>
                          <a:cs typeface="Calibri"/>
                        </a:rPr>
                        <a:t>hoặc</a:t>
                      </a:r>
                      <a:r>
                        <a:rPr lang="en-US" sz="1300" spc="-10" dirty="0">
                          <a:latin typeface="+mj-lt"/>
                          <a:cs typeface="Calibri"/>
                        </a:rPr>
                        <a:t> </a:t>
                      </a:r>
                      <a:r>
                        <a:rPr lang="en-US" sz="1300" spc="-10" dirty="0" err="1">
                          <a:latin typeface="+mj-lt"/>
                          <a:cs typeface="Calibri"/>
                        </a:rPr>
                        <a:t>đã</a:t>
                      </a:r>
                      <a:r>
                        <a:rPr lang="en-US" sz="1300" spc="-10" dirty="0">
                          <a:latin typeface="+mj-lt"/>
                          <a:cs typeface="Calibri"/>
                        </a:rPr>
                        <a:t> </a:t>
                      </a:r>
                      <a:r>
                        <a:rPr lang="en-US" sz="1300" b="1" spc="-10" dirty="0" err="1">
                          <a:latin typeface="+mj-lt"/>
                          <a:cs typeface="Calibri"/>
                        </a:rPr>
                        <a:t>phát</a:t>
                      </a:r>
                      <a:r>
                        <a:rPr lang="en-US" sz="1300" b="1" spc="-10" dirty="0">
                          <a:latin typeface="+mj-lt"/>
                          <a:cs typeface="Calibri"/>
                        </a:rPr>
                        <a:t> </a:t>
                      </a:r>
                      <a:r>
                        <a:rPr lang="en-US" sz="1300" b="1" spc="-10" dirty="0" err="1">
                          <a:latin typeface="+mj-lt"/>
                          <a:cs typeface="Calibri"/>
                        </a:rPr>
                        <a:t>triển</a:t>
                      </a:r>
                      <a:r>
                        <a:rPr lang="en-US" sz="1300" b="1" spc="-10" dirty="0">
                          <a:latin typeface="+mj-lt"/>
                          <a:cs typeface="Calibri"/>
                        </a:rPr>
                        <a:t> </a:t>
                      </a:r>
                      <a:r>
                        <a:rPr lang="en-US" sz="1300" b="1" spc="-10" dirty="0" err="1">
                          <a:latin typeface="+mj-lt"/>
                          <a:cs typeface="Calibri"/>
                        </a:rPr>
                        <a:t>nhiễm</a:t>
                      </a:r>
                      <a:r>
                        <a:rPr lang="en-US" sz="1300" b="1" spc="-10" dirty="0">
                          <a:latin typeface="+mj-lt"/>
                          <a:cs typeface="Calibri"/>
                        </a:rPr>
                        <a:t> </a:t>
                      </a:r>
                      <a:r>
                        <a:rPr lang="en-US" sz="1300" b="1" spc="-10" dirty="0" err="1">
                          <a:latin typeface="+mj-lt"/>
                          <a:cs typeface="Calibri"/>
                        </a:rPr>
                        <a:t>tái</a:t>
                      </a:r>
                      <a:r>
                        <a:rPr lang="en-US" sz="1300" b="1" spc="-10" dirty="0">
                          <a:latin typeface="+mj-lt"/>
                          <a:cs typeface="Calibri"/>
                        </a:rPr>
                        <a:t> </a:t>
                      </a:r>
                      <a:r>
                        <a:rPr lang="en-US" sz="1300" b="1" spc="-10" dirty="0" err="1">
                          <a:latin typeface="+mj-lt"/>
                          <a:cs typeface="Calibri"/>
                        </a:rPr>
                        <a:t>phát</a:t>
                      </a:r>
                      <a:r>
                        <a:rPr lang="en-US" sz="1300" b="1" spc="-10" dirty="0">
                          <a:latin typeface="+mj-lt"/>
                          <a:cs typeface="Calibri"/>
                        </a:rPr>
                        <a:t> (</a:t>
                      </a:r>
                      <a:r>
                        <a:rPr lang="en-US" sz="1300" b="1" spc="-10" dirty="0" err="1">
                          <a:latin typeface="+mj-lt"/>
                          <a:cs typeface="Calibri"/>
                        </a:rPr>
                        <a:t>rất</a:t>
                      </a:r>
                      <a:r>
                        <a:rPr lang="en-US" sz="1300" b="1" spc="-10" dirty="0">
                          <a:latin typeface="+mj-lt"/>
                          <a:cs typeface="Calibri"/>
                        </a:rPr>
                        <a:t> </a:t>
                      </a:r>
                      <a:r>
                        <a:rPr lang="en-US" sz="1300" b="1" spc="-10" dirty="0" err="1">
                          <a:latin typeface="+mj-lt"/>
                          <a:cs typeface="Calibri"/>
                        </a:rPr>
                        <a:t>hiếm</a:t>
                      </a:r>
                      <a:r>
                        <a:rPr lang="en-US" sz="1300" b="1" spc="-10" dirty="0">
                          <a:latin typeface="+mj-lt"/>
                          <a:cs typeface="Calibri"/>
                        </a:rPr>
                        <a:t>)</a:t>
                      </a:r>
                      <a:endParaRPr sz="1300" b="1" dirty="0">
                        <a:latin typeface="+mj-lt"/>
                        <a:cs typeface="Calibri"/>
                      </a:endParaRPr>
                    </a:p>
                  </a:txBody>
                  <a:tcPr marL="0" marR="0" marT="94615" marB="0">
                    <a:lnL w="12700">
                      <a:solidFill>
                        <a:srgbClr val="FFFFFF"/>
                      </a:solidFill>
                      <a:prstDash val="solid"/>
                    </a:lnL>
                    <a:lnT w="12700">
                      <a:solidFill>
                        <a:srgbClr val="033752"/>
                      </a:solidFill>
                      <a:prstDash val="solid"/>
                    </a:lnT>
                    <a:lnB w="12700">
                      <a:solidFill>
                        <a:srgbClr val="033752"/>
                      </a:solidFill>
                      <a:prstDash val="solid"/>
                    </a:lnB>
                  </a:tcPr>
                </a:tc>
                <a:extLst>
                  <a:ext uri="{0D108BD9-81ED-4DB2-BD59-A6C34878D82A}">
                    <a16:rowId xmlns:a16="http://schemas.microsoft.com/office/drawing/2014/main" val="10008"/>
                  </a:ext>
                </a:extLst>
              </a:tr>
              <a:tr h="427989">
                <a:tc>
                  <a:txBody>
                    <a:bodyPr/>
                    <a:lstStyle/>
                    <a:p>
                      <a:pPr algn="ctr">
                        <a:lnSpc>
                          <a:spcPct val="100000"/>
                        </a:lnSpc>
                        <a:spcBef>
                          <a:spcPts val="635"/>
                        </a:spcBef>
                      </a:pPr>
                      <a:r>
                        <a:rPr sz="1600" b="1" dirty="0">
                          <a:solidFill>
                            <a:srgbClr val="033752"/>
                          </a:solidFill>
                          <a:latin typeface="+mj-lt"/>
                          <a:cs typeface="Calibri"/>
                        </a:rPr>
                        <a:t>–</a:t>
                      </a:r>
                      <a:endParaRPr sz="1600">
                        <a:latin typeface="+mj-lt"/>
                        <a:cs typeface="Calibri"/>
                      </a:endParaRPr>
                    </a:p>
                  </a:txBody>
                  <a:tcPr marL="0" marR="0" marT="80645"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D9F0FA"/>
                    </a:solidFill>
                  </a:tcPr>
                </a:tc>
                <a:tc>
                  <a:txBody>
                    <a:bodyPr/>
                    <a:lstStyle/>
                    <a:p>
                      <a:pPr marL="635" algn="ctr">
                        <a:lnSpc>
                          <a:spcPct val="100000"/>
                        </a:lnSpc>
                        <a:spcBef>
                          <a:spcPts val="635"/>
                        </a:spcBef>
                      </a:pPr>
                      <a:r>
                        <a:rPr sz="1600" b="1" dirty="0">
                          <a:solidFill>
                            <a:srgbClr val="033752"/>
                          </a:solidFill>
                          <a:latin typeface="+mj-lt"/>
                          <a:cs typeface="Calibri"/>
                        </a:rPr>
                        <a:t>–</a:t>
                      </a:r>
                      <a:endParaRPr sz="1600">
                        <a:latin typeface="+mj-lt"/>
                        <a:cs typeface="Calibri"/>
                      </a:endParaRPr>
                    </a:p>
                  </a:txBody>
                  <a:tcPr marL="0" marR="0" marT="80645"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E3DAE8"/>
                    </a:solidFill>
                  </a:tcPr>
                </a:tc>
                <a:tc>
                  <a:txBody>
                    <a:bodyPr/>
                    <a:lstStyle/>
                    <a:p>
                      <a:pPr marL="1270" algn="ctr">
                        <a:lnSpc>
                          <a:spcPct val="100000"/>
                        </a:lnSpc>
                        <a:spcBef>
                          <a:spcPts val="635"/>
                        </a:spcBef>
                      </a:pPr>
                      <a:r>
                        <a:rPr sz="1600" b="1" dirty="0">
                          <a:solidFill>
                            <a:srgbClr val="033752"/>
                          </a:solidFill>
                          <a:latin typeface="+mj-lt"/>
                          <a:cs typeface="Calibri"/>
                        </a:rPr>
                        <a:t>+</a:t>
                      </a:r>
                      <a:endParaRPr sz="1600">
                        <a:latin typeface="+mj-lt"/>
                        <a:cs typeface="Calibri"/>
                      </a:endParaRPr>
                    </a:p>
                  </a:txBody>
                  <a:tcPr marL="0" marR="0" marT="80645"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F2D9E7"/>
                    </a:solidFill>
                  </a:tcPr>
                </a:tc>
                <a:tc>
                  <a:txBody>
                    <a:bodyPr/>
                    <a:lstStyle/>
                    <a:p>
                      <a:pPr marL="304165">
                        <a:lnSpc>
                          <a:spcPct val="100000"/>
                        </a:lnSpc>
                        <a:spcBef>
                          <a:spcPts val="635"/>
                        </a:spcBef>
                      </a:pPr>
                      <a:r>
                        <a:rPr sz="1600" b="1" dirty="0">
                          <a:solidFill>
                            <a:srgbClr val="033752"/>
                          </a:solidFill>
                          <a:latin typeface="+mj-lt"/>
                          <a:cs typeface="Calibri"/>
                        </a:rPr>
                        <a:t>+</a:t>
                      </a:r>
                      <a:endParaRPr sz="1600">
                        <a:latin typeface="+mj-lt"/>
                        <a:cs typeface="Calibri"/>
                      </a:endParaRPr>
                    </a:p>
                  </a:txBody>
                  <a:tcPr marL="0" marR="0" marT="80645"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ECF5D9"/>
                    </a:solidFill>
                  </a:tcPr>
                </a:tc>
                <a:tc>
                  <a:txBody>
                    <a:bodyPr/>
                    <a:lstStyle/>
                    <a:p>
                      <a:pPr marL="154305">
                        <a:lnSpc>
                          <a:spcPct val="100000"/>
                        </a:lnSpc>
                        <a:spcBef>
                          <a:spcPts val="745"/>
                        </a:spcBef>
                      </a:pPr>
                      <a:r>
                        <a:rPr lang="en-US" sz="1300" spc="-10" dirty="0" err="1">
                          <a:latin typeface="+mj-lt"/>
                          <a:cs typeface="Calibri"/>
                        </a:rPr>
                        <a:t>Bệnh</a:t>
                      </a:r>
                      <a:r>
                        <a:rPr lang="en-US" sz="1300" spc="-10" dirty="0">
                          <a:latin typeface="+mj-lt"/>
                          <a:cs typeface="Calibri"/>
                        </a:rPr>
                        <a:t> </a:t>
                      </a:r>
                      <a:r>
                        <a:rPr lang="en-US" sz="1300" spc="-10" dirty="0" err="1">
                          <a:latin typeface="+mj-lt"/>
                          <a:cs typeface="Calibri"/>
                        </a:rPr>
                        <a:t>nhân</a:t>
                      </a:r>
                      <a:r>
                        <a:rPr lang="en-US" sz="1300" spc="-10" dirty="0">
                          <a:latin typeface="+mj-lt"/>
                          <a:cs typeface="Calibri"/>
                        </a:rPr>
                        <a:t> </a:t>
                      </a:r>
                      <a:r>
                        <a:rPr lang="en-US" sz="1300" spc="-10" dirty="0" err="1">
                          <a:latin typeface="+mj-lt"/>
                          <a:cs typeface="Calibri"/>
                        </a:rPr>
                        <a:t>có</a:t>
                      </a:r>
                      <a:r>
                        <a:rPr lang="en-US" sz="1300" spc="-10" dirty="0">
                          <a:latin typeface="+mj-lt"/>
                          <a:cs typeface="Calibri"/>
                        </a:rPr>
                        <a:t> </a:t>
                      </a:r>
                      <a:r>
                        <a:rPr lang="en-US" sz="1300" spc="-10" dirty="0" err="1">
                          <a:latin typeface="+mj-lt"/>
                          <a:cs typeface="Calibri"/>
                        </a:rPr>
                        <a:t>thể</a:t>
                      </a:r>
                      <a:r>
                        <a:rPr lang="en-US" sz="1300" spc="-10" dirty="0">
                          <a:latin typeface="+mj-lt"/>
                          <a:cs typeface="Calibri"/>
                        </a:rPr>
                        <a:t> </a:t>
                      </a:r>
                      <a:r>
                        <a:rPr lang="en-US" sz="1300" spc="-10" dirty="0" err="1">
                          <a:latin typeface="+mj-lt"/>
                          <a:cs typeface="Calibri"/>
                        </a:rPr>
                        <a:t>đang</a:t>
                      </a:r>
                      <a:r>
                        <a:rPr lang="en-US" sz="1300" spc="-10" dirty="0">
                          <a:latin typeface="+mj-lt"/>
                          <a:cs typeface="Calibri"/>
                        </a:rPr>
                        <a:t> ở </a:t>
                      </a:r>
                      <a:r>
                        <a:rPr lang="en-US" sz="1300" spc="-10" dirty="0" err="1">
                          <a:latin typeface="+mj-lt"/>
                          <a:cs typeface="Calibri"/>
                        </a:rPr>
                        <a:t>giai</a:t>
                      </a:r>
                      <a:r>
                        <a:rPr lang="en-US" sz="1300" spc="-10" dirty="0">
                          <a:latin typeface="+mj-lt"/>
                          <a:cs typeface="Calibri"/>
                        </a:rPr>
                        <a:t> </a:t>
                      </a:r>
                      <a:r>
                        <a:rPr lang="en-US" sz="1300" spc="-10" dirty="0" err="1">
                          <a:latin typeface="+mj-lt"/>
                          <a:cs typeface="Calibri"/>
                        </a:rPr>
                        <a:t>đoạn</a:t>
                      </a:r>
                      <a:r>
                        <a:rPr lang="en-US" sz="1300" spc="-10" dirty="0">
                          <a:latin typeface="+mj-lt"/>
                          <a:cs typeface="Calibri"/>
                        </a:rPr>
                        <a:t> </a:t>
                      </a:r>
                      <a:r>
                        <a:rPr lang="en-US" sz="1300" spc="-10" dirty="0" err="1">
                          <a:latin typeface="+mj-lt"/>
                          <a:cs typeface="Calibri"/>
                        </a:rPr>
                        <a:t>muộn</a:t>
                      </a:r>
                      <a:r>
                        <a:rPr lang="en-US" sz="1300" spc="-10" dirty="0">
                          <a:latin typeface="+mj-lt"/>
                          <a:cs typeface="Calibri"/>
                        </a:rPr>
                        <a:t> </a:t>
                      </a:r>
                      <a:r>
                        <a:rPr lang="en-US" sz="1300" spc="-10" dirty="0" err="1">
                          <a:latin typeface="+mj-lt"/>
                          <a:cs typeface="Calibri"/>
                        </a:rPr>
                        <a:t>hoặc</a:t>
                      </a:r>
                      <a:r>
                        <a:rPr lang="en-US" sz="1300" spc="-10" dirty="0">
                          <a:latin typeface="+mj-lt"/>
                          <a:cs typeface="Calibri"/>
                        </a:rPr>
                        <a:t> </a:t>
                      </a:r>
                      <a:r>
                        <a:rPr lang="en-US" sz="1300" spc="-10" dirty="0" err="1">
                          <a:latin typeface="+mj-lt"/>
                          <a:cs typeface="Calibri"/>
                        </a:rPr>
                        <a:t>đang</a:t>
                      </a:r>
                      <a:r>
                        <a:rPr lang="en-US" sz="1300" spc="-10" dirty="0">
                          <a:latin typeface="+mj-lt"/>
                          <a:cs typeface="Calibri"/>
                        </a:rPr>
                        <a:t> </a:t>
                      </a:r>
                      <a:r>
                        <a:rPr lang="en-US" sz="1300" spc="-10" dirty="0" err="1">
                          <a:latin typeface="+mj-lt"/>
                          <a:cs typeface="Calibri"/>
                        </a:rPr>
                        <a:t>hồi</a:t>
                      </a:r>
                      <a:r>
                        <a:rPr lang="en-US" sz="1300" spc="-10" dirty="0">
                          <a:latin typeface="+mj-lt"/>
                          <a:cs typeface="Calibri"/>
                        </a:rPr>
                        <a:t> </a:t>
                      </a:r>
                      <a:r>
                        <a:rPr lang="en-US" sz="1300" spc="-10" dirty="0" err="1">
                          <a:latin typeface="+mj-lt"/>
                          <a:cs typeface="Calibri"/>
                        </a:rPr>
                        <a:t>phục</a:t>
                      </a:r>
                      <a:r>
                        <a:rPr lang="en-US" sz="1300" spc="-10" dirty="0">
                          <a:latin typeface="+mj-lt"/>
                          <a:cs typeface="Calibri"/>
                        </a:rPr>
                        <a:t> </a:t>
                      </a:r>
                      <a:r>
                        <a:rPr lang="en-US" sz="1300" spc="-10" dirty="0" err="1">
                          <a:latin typeface="+mj-lt"/>
                          <a:cs typeface="Calibri"/>
                        </a:rPr>
                        <a:t>của</a:t>
                      </a:r>
                      <a:r>
                        <a:rPr lang="en-US" sz="1300" spc="-10" dirty="0">
                          <a:latin typeface="+mj-lt"/>
                          <a:cs typeface="Calibri"/>
                        </a:rPr>
                        <a:t> </a:t>
                      </a:r>
                      <a:r>
                        <a:rPr lang="en-US" sz="1300" spc="-10" dirty="0" err="1">
                          <a:latin typeface="+mj-lt"/>
                          <a:cs typeface="Calibri"/>
                        </a:rPr>
                        <a:t>nhiễm</a:t>
                      </a:r>
                      <a:r>
                        <a:rPr lang="en-US" sz="1300" spc="-10" dirty="0">
                          <a:latin typeface="+mj-lt"/>
                          <a:cs typeface="Calibri"/>
                        </a:rPr>
                        <a:t> </a:t>
                      </a:r>
                      <a:r>
                        <a:rPr lang="en-US" sz="1300" spc="-10" dirty="0" err="1">
                          <a:latin typeface="+mj-lt"/>
                          <a:cs typeface="Calibri"/>
                        </a:rPr>
                        <a:t>hoặc</a:t>
                      </a:r>
                      <a:r>
                        <a:rPr lang="en-US" sz="1300" spc="-10" dirty="0">
                          <a:latin typeface="+mj-lt"/>
                          <a:cs typeface="Calibri"/>
                        </a:rPr>
                        <a:t> </a:t>
                      </a:r>
                      <a:r>
                        <a:rPr lang="en-US" sz="1300" b="1" spc="-10" dirty="0">
                          <a:latin typeface="+mj-lt"/>
                          <a:cs typeface="Calibri"/>
                        </a:rPr>
                        <a:t>RNA </a:t>
                      </a:r>
                      <a:r>
                        <a:rPr lang="en-US" sz="1300" b="1" spc="-10" dirty="0" err="1">
                          <a:latin typeface="+mj-lt"/>
                          <a:cs typeface="Calibri"/>
                        </a:rPr>
                        <a:t>âm</a:t>
                      </a:r>
                      <a:r>
                        <a:rPr lang="en-US" sz="1300" b="1" spc="-10" dirty="0">
                          <a:latin typeface="+mj-lt"/>
                          <a:cs typeface="Calibri"/>
                        </a:rPr>
                        <a:t> </a:t>
                      </a:r>
                      <a:r>
                        <a:rPr lang="en-US" sz="1300" b="1" spc="-10" dirty="0" err="1">
                          <a:latin typeface="+mj-lt"/>
                          <a:cs typeface="Calibri"/>
                        </a:rPr>
                        <a:t>tính</a:t>
                      </a:r>
                      <a:r>
                        <a:rPr lang="en-US" sz="1300" b="1" spc="-10" dirty="0">
                          <a:latin typeface="+mj-lt"/>
                          <a:cs typeface="Calibri"/>
                        </a:rPr>
                        <a:t> </a:t>
                      </a:r>
                      <a:r>
                        <a:rPr lang="en-US" sz="1300" b="1" spc="-10" dirty="0" err="1">
                          <a:latin typeface="+mj-lt"/>
                          <a:cs typeface="Calibri"/>
                        </a:rPr>
                        <a:t>giả</a:t>
                      </a:r>
                      <a:endParaRPr sz="1300" b="1" dirty="0">
                        <a:latin typeface="+mj-lt"/>
                        <a:cs typeface="Calibri"/>
                      </a:endParaRPr>
                    </a:p>
                  </a:txBody>
                  <a:tcPr marL="0" marR="0" marT="94615" marB="0">
                    <a:lnL w="12700">
                      <a:solidFill>
                        <a:srgbClr val="FFFFFF"/>
                      </a:solidFill>
                      <a:prstDash val="solid"/>
                    </a:lnL>
                    <a:lnT w="12700">
                      <a:solidFill>
                        <a:srgbClr val="033752"/>
                      </a:solidFill>
                      <a:prstDash val="solid"/>
                    </a:lnT>
                    <a:lnB w="12700">
                      <a:solidFill>
                        <a:srgbClr val="033752"/>
                      </a:solidFill>
                      <a:prstDash val="solid"/>
                    </a:lnB>
                  </a:tcPr>
                </a:tc>
                <a:extLst>
                  <a:ext uri="{0D108BD9-81ED-4DB2-BD59-A6C34878D82A}">
                    <a16:rowId xmlns:a16="http://schemas.microsoft.com/office/drawing/2014/main" val="10009"/>
                  </a:ext>
                </a:extLst>
              </a:tr>
              <a:tr h="427863">
                <a:tc>
                  <a:txBody>
                    <a:bodyPr/>
                    <a:lstStyle/>
                    <a:p>
                      <a:pPr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D9F0FA"/>
                    </a:solidFill>
                  </a:tcPr>
                </a:tc>
                <a:tc>
                  <a:txBody>
                    <a:bodyPr/>
                    <a:lstStyle/>
                    <a:p>
                      <a:pPr marL="635" algn="ctr">
                        <a:lnSpc>
                          <a:spcPct val="100000"/>
                        </a:lnSpc>
                        <a:spcBef>
                          <a:spcPts val="630"/>
                        </a:spcBef>
                      </a:pPr>
                      <a:r>
                        <a:rPr sz="1600" b="1" dirty="0">
                          <a:solidFill>
                            <a:srgbClr val="033752"/>
                          </a:solidFill>
                          <a:latin typeface="+mj-lt"/>
                          <a:cs typeface="Calibri"/>
                        </a:rPr>
                        <a:t>–</a:t>
                      </a:r>
                      <a:endParaRPr sz="1600" dirty="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E3DAE8"/>
                    </a:solidFill>
                  </a:tcPr>
                </a:tc>
                <a:tc>
                  <a:txBody>
                    <a:bodyPr/>
                    <a:lstStyle/>
                    <a:p>
                      <a:pPr marL="1270" algn="ctr">
                        <a:lnSpc>
                          <a:spcPct val="100000"/>
                        </a:lnSpc>
                        <a:spcBef>
                          <a:spcPts val="630"/>
                        </a:spcBef>
                      </a:pPr>
                      <a:r>
                        <a:rPr sz="1600" b="1" dirty="0">
                          <a:solidFill>
                            <a:srgbClr val="033752"/>
                          </a:solidFill>
                          <a:latin typeface="+mj-lt"/>
                          <a:cs typeface="Calibri"/>
                        </a:rPr>
                        <a:t>–</a:t>
                      </a:r>
                      <a:endParaRPr sz="160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F2D9E7"/>
                    </a:solidFill>
                  </a:tcPr>
                </a:tc>
                <a:tc>
                  <a:txBody>
                    <a:bodyPr/>
                    <a:lstStyle/>
                    <a:p>
                      <a:pPr marL="304165">
                        <a:lnSpc>
                          <a:spcPct val="100000"/>
                        </a:lnSpc>
                        <a:spcBef>
                          <a:spcPts val="630"/>
                        </a:spcBef>
                      </a:pPr>
                      <a:r>
                        <a:rPr sz="1600" b="1" dirty="0">
                          <a:solidFill>
                            <a:srgbClr val="033752"/>
                          </a:solidFill>
                          <a:latin typeface="+mj-lt"/>
                          <a:cs typeface="Calibri"/>
                        </a:rPr>
                        <a:t>+</a:t>
                      </a:r>
                      <a:endParaRPr sz="1600" dirty="0">
                        <a:latin typeface="+mj-lt"/>
                        <a:cs typeface="Calibri"/>
                      </a:endParaRPr>
                    </a:p>
                  </a:txBody>
                  <a:tcPr marL="0" marR="0" marT="80010" marB="0">
                    <a:lnL w="12700">
                      <a:solidFill>
                        <a:srgbClr val="FFFFFF"/>
                      </a:solidFill>
                      <a:prstDash val="solid"/>
                    </a:lnL>
                    <a:lnR w="12700">
                      <a:solidFill>
                        <a:srgbClr val="FFFFFF"/>
                      </a:solidFill>
                      <a:prstDash val="solid"/>
                    </a:lnR>
                    <a:lnT w="12700">
                      <a:solidFill>
                        <a:srgbClr val="033752"/>
                      </a:solidFill>
                      <a:prstDash val="solid"/>
                    </a:lnT>
                    <a:lnB w="12700">
                      <a:solidFill>
                        <a:srgbClr val="033752"/>
                      </a:solidFill>
                      <a:prstDash val="solid"/>
                    </a:lnB>
                    <a:solidFill>
                      <a:srgbClr val="ECF5D9"/>
                    </a:solidFill>
                  </a:tcPr>
                </a:tc>
                <a:tc>
                  <a:txBody>
                    <a:bodyPr/>
                    <a:lstStyle/>
                    <a:p>
                      <a:pPr marL="154305">
                        <a:lnSpc>
                          <a:spcPct val="100000"/>
                        </a:lnSpc>
                        <a:spcBef>
                          <a:spcPts val="745"/>
                        </a:spcBef>
                      </a:pPr>
                      <a:r>
                        <a:rPr lang="en-US" sz="1300" spc="-10" dirty="0" err="1">
                          <a:latin typeface="+mj-lt"/>
                          <a:cs typeface="Calibri"/>
                        </a:rPr>
                        <a:t>Bệnh</a:t>
                      </a:r>
                      <a:r>
                        <a:rPr lang="en-US" sz="1300" spc="-10" dirty="0">
                          <a:latin typeface="+mj-lt"/>
                          <a:cs typeface="Calibri"/>
                        </a:rPr>
                        <a:t> </a:t>
                      </a:r>
                      <a:r>
                        <a:rPr lang="en-US" sz="1300" spc="-10" dirty="0" err="1">
                          <a:latin typeface="+mj-lt"/>
                          <a:cs typeface="Calibri"/>
                        </a:rPr>
                        <a:t>nhân</a:t>
                      </a:r>
                      <a:r>
                        <a:rPr lang="en-US" sz="1300" spc="-10" dirty="0">
                          <a:latin typeface="+mj-lt"/>
                          <a:cs typeface="Calibri"/>
                        </a:rPr>
                        <a:t> </a:t>
                      </a:r>
                      <a:r>
                        <a:rPr lang="en-US" sz="1300" spc="-10" dirty="0" err="1">
                          <a:latin typeface="+mj-lt"/>
                          <a:cs typeface="Calibri"/>
                        </a:rPr>
                        <a:t>có</a:t>
                      </a:r>
                      <a:r>
                        <a:rPr lang="en-US" sz="1300" spc="-10" dirty="0">
                          <a:latin typeface="+mj-lt"/>
                          <a:cs typeface="Calibri"/>
                        </a:rPr>
                        <a:t> </a:t>
                      </a:r>
                      <a:r>
                        <a:rPr lang="en-US" sz="1300" spc="-10" dirty="0" err="1">
                          <a:latin typeface="+mj-lt"/>
                          <a:cs typeface="Calibri"/>
                        </a:rPr>
                        <a:t>thể</a:t>
                      </a:r>
                      <a:r>
                        <a:rPr lang="en-US" sz="1300" spc="-10" dirty="0">
                          <a:latin typeface="+mj-lt"/>
                          <a:cs typeface="Calibri"/>
                        </a:rPr>
                        <a:t> </a:t>
                      </a:r>
                      <a:r>
                        <a:rPr lang="en-US" sz="1300" spc="-10" dirty="0" err="1">
                          <a:latin typeface="+mj-lt"/>
                          <a:cs typeface="Calibri"/>
                        </a:rPr>
                        <a:t>đã</a:t>
                      </a:r>
                      <a:r>
                        <a:rPr lang="en-US" sz="1300" spc="-10" dirty="0">
                          <a:latin typeface="+mj-lt"/>
                          <a:cs typeface="Calibri"/>
                        </a:rPr>
                        <a:t> </a:t>
                      </a:r>
                      <a:r>
                        <a:rPr lang="en-US" sz="1300" spc="-10" dirty="0" err="1">
                          <a:latin typeface="+mj-lt"/>
                          <a:cs typeface="Calibri"/>
                        </a:rPr>
                        <a:t>khỏi</a:t>
                      </a:r>
                      <a:r>
                        <a:rPr lang="en-US" sz="1300" spc="-10" dirty="0">
                          <a:latin typeface="+mj-lt"/>
                          <a:cs typeface="Calibri"/>
                        </a:rPr>
                        <a:t> </a:t>
                      </a:r>
                      <a:r>
                        <a:rPr lang="en-US" sz="1300" spc="-10" dirty="0" err="1">
                          <a:latin typeface="+mj-lt"/>
                          <a:cs typeface="Calibri"/>
                        </a:rPr>
                        <a:t>bệnh</a:t>
                      </a:r>
                      <a:r>
                        <a:rPr lang="en-US" sz="1300" spc="-10" dirty="0">
                          <a:latin typeface="+mj-lt"/>
                          <a:cs typeface="Calibri"/>
                        </a:rPr>
                        <a:t> </a:t>
                      </a:r>
                      <a:r>
                        <a:rPr lang="en-US" sz="1300" spc="-10" dirty="0" err="1">
                          <a:latin typeface="+mj-lt"/>
                          <a:cs typeface="Calibri"/>
                        </a:rPr>
                        <a:t>hoặc</a:t>
                      </a:r>
                      <a:r>
                        <a:rPr lang="en-US" sz="1300" spc="-10" dirty="0">
                          <a:latin typeface="+mj-lt"/>
                          <a:cs typeface="Calibri"/>
                        </a:rPr>
                        <a:t> </a:t>
                      </a:r>
                      <a:r>
                        <a:rPr lang="en-US" sz="1300" spc="-10" dirty="0" err="1">
                          <a:latin typeface="+mj-lt"/>
                          <a:cs typeface="Calibri"/>
                        </a:rPr>
                        <a:t>đã</a:t>
                      </a:r>
                      <a:r>
                        <a:rPr lang="en-US" sz="1300" spc="-10" dirty="0">
                          <a:latin typeface="+mj-lt"/>
                          <a:cs typeface="Calibri"/>
                        </a:rPr>
                        <a:t> </a:t>
                      </a:r>
                      <a:r>
                        <a:rPr lang="en-US" sz="1300" b="1" spc="-10" dirty="0" err="1">
                          <a:latin typeface="+mj-lt"/>
                          <a:cs typeface="Calibri"/>
                        </a:rPr>
                        <a:t>từng</a:t>
                      </a:r>
                      <a:r>
                        <a:rPr lang="en-US" sz="1300" b="1" spc="-10" dirty="0">
                          <a:latin typeface="+mj-lt"/>
                          <a:cs typeface="Calibri"/>
                        </a:rPr>
                        <a:t> </a:t>
                      </a:r>
                      <a:r>
                        <a:rPr lang="en-US" sz="1300" b="1" spc="-10" dirty="0" err="1">
                          <a:latin typeface="+mj-lt"/>
                          <a:cs typeface="Calibri"/>
                        </a:rPr>
                        <a:t>bị</a:t>
                      </a:r>
                      <a:r>
                        <a:rPr lang="en-US" sz="1300" b="1" spc="-10" dirty="0">
                          <a:latin typeface="+mj-lt"/>
                          <a:cs typeface="Calibri"/>
                        </a:rPr>
                        <a:t> </a:t>
                      </a:r>
                      <a:r>
                        <a:rPr lang="en-US" sz="1300" b="1" spc="-10" dirty="0" err="1">
                          <a:latin typeface="+mj-lt"/>
                          <a:cs typeface="Calibri"/>
                        </a:rPr>
                        <a:t>nhiễm</a:t>
                      </a:r>
                      <a:r>
                        <a:rPr lang="en-US" sz="1300" b="1" spc="-10" dirty="0">
                          <a:latin typeface="+mj-lt"/>
                          <a:cs typeface="Calibri"/>
                        </a:rPr>
                        <a:t> </a:t>
                      </a:r>
                      <a:r>
                        <a:rPr lang="en-US" sz="1300" b="1" spc="-10" dirty="0" err="1">
                          <a:latin typeface="+mj-lt"/>
                          <a:cs typeface="Calibri"/>
                        </a:rPr>
                        <a:t>trong</a:t>
                      </a:r>
                      <a:r>
                        <a:rPr lang="en-US" sz="1300" b="1" spc="-10" dirty="0">
                          <a:latin typeface="+mj-lt"/>
                          <a:cs typeface="Calibri"/>
                        </a:rPr>
                        <a:t> </a:t>
                      </a:r>
                      <a:r>
                        <a:rPr lang="en-US" sz="1300" b="1" spc="-10" dirty="0" err="1">
                          <a:latin typeface="+mj-lt"/>
                          <a:cs typeface="Calibri"/>
                        </a:rPr>
                        <a:t>quá</a:t>
                      </a:r>
                      <a:r>
                        <a:rPr lang="en-US" sz="1300" b="1" spc="-10" dirty="0">
                          <a:latin typeface="+mj-lt"/>
                          <a:cs typeface="Calibri"/>
                        </a:rPr>
                        <a:t> </a:t>
                      </a:r>
                      <a:r>
                        <a:rPr lang="en-US" sz="1300" b="1" spc="-10" dirty="0" err="1">
                          <a:latin typeface="+mj-lt"/>
                          <a:cs typeface="Calibri"/>
                        </a:rPr>
                        <a:t>khứ</a:t>
                      </a:r>
                      <a:endParaRPr sz="1300" b="1" dirty="0">
                        <a:latin typeface="+mj-lt"/>
                        <a:cs typeface="Calibri"/>
                      </a:endParaRPr>
                    </a:p>
                  </a:txBody>
                  <a:tcPr marL="0" marR="0" marT="94615" marB="0">
                    <a:lnL w="12700" cap="flat" cmpd="sng" algn="ctr">
                      <a:solidFill>
                        <a:srgbClr val="FFFFFF"/>
                      </a:solidFill>
                      <a:prstDash val="solid"/>
                      <a:round/>
                      <a:headEnd type="none" w="med" len="med"/>
                      <a:tailEnd type="none" w="med" len="med"/>
                    </a:lnL>
                    <a:lnT w="12700">
                      <a:solidFill>
                        <a:srgbClr val="033752"/>
                      </a:solidFill>
                      <a:prstDash val="solid"/>
                    </a:lnT>
                    <a:lnB w="12700">
                      <a:solidFill>
                        <a:srgbClr val="033752"/>
                      </a:solidFill>
                      <a:prstDash val="solid"/>
                    </a:lnB>
                    <a:solidFill>
                      <a:srgbClr val="FFFFFF"/>
                    </a:solidFill>
                  </a:tcPr>
                </a:tc>
                <a:extLst>
                  <a:ext uri="{0D108BD9-81ED-4DB2-BD59-A6C34878D82A}">
                    <a16:rowId xmlns:a16="http://schemas.microsoft.com/office/drawing/2014/main" val="10010"/>
                  </a:ext>
                </a:extLst>
              </a:tr>
            </a:tbl>
          </a:graphicData>
        </a:graphic>
      </p:graphicFrame>
      <p:sp>
        <p:nvSpPr>
          <p:cNvPr id="5" name="object 13">
            <a:extLst>
              <a:ext uri="{FF2B5EF4-FFF2-40B4-BE49-F238E27FC236}">
                <a16:creationId xmlns:a16="http://schemas.microsoft.com/office/drawing/2014/main" id="{5BC4739E-1FBC-4485-8E92-1FD8C59BFDCE}"/>
              </a:ext>
            </a:extLst>
          </p:cNvPr>
          <p:cNvSpPr txBox="1"/>
          <p:nvPr/>
        </p:nvSpPr>
        <p:spPr>
          <a:xfrm>
            <a:off x="613010" y="6401132"/>
            <a:ext cx="8454790" cy="228268"/>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sz="1400" spc="-25" dirty="0">
                <a:latin typeface="Calibri"/>
                <a:cs typeface="Calibri"/>
              </a:rPr>
              <a:t>**</a:t>
            </a:r>
            <a:r>
              <a:rPr lang="vi-VN" sz="1400" spc="-25" dirty="0">
                <a:latin typeface="Calibri"/>
                <a:cs typeface="Calibri"/>
              </a:rPr>
              <a:t>Kết quả xét nghiệm phải được xem xét với các dữ liệu lâm sàng khác sẵn </a:t>
            </a:r>
            <a:r>
              <a:rPr lang="en-US" sz="1400" spc="-25" dirty="0" err="1">
                <a:latin typeface="Calibri"/>
                <a:cs typeface="Calibri"/>
              </a:rPr>
              <a:t>có</a:t>
            </a:r>
            <a:r>
              <a:rPr lang="en-US" sz="1400" spc="-25" dirty="0">
                <a:latin typeface="Calibri"/>
                <a:cs typeface="Calibri"/>
              </a:rPr>
              <a:t> ở </a:t>
            </a:r>
            <a:r>
              <a:rPr lang="vi-VN" sz="1400" spc="-25" dirty="0">
                <a:latin typeface="Calibri"/>
                <a:cs typeface="Calibri"/>
              </a:rPr>
              <a:t>bác sĩ lâm sàng</a:t>
            </a:r>
            <a:r>
              <a:rPr sz="800" spc="-5" dirty="0">
                <a:latin typeface="Calibri"/>
                <a:cs typeface="Calibri"/>
              </a:rPr>
              <a:t>.</a:t>
            </a:r>
            <a:endParaRPr sz="800" dirty="0">
              <a:latin typeface="Calibri"/>
              <a:cs typeface="Calibri"/>
            </a:endParaRPr>
          </a:p>
        </p:txBody>
      </p:sp>
      <p:sp>
        <p:nvSpPr>
          <p:cNvPr id="6" name="Text Placeholder 16">
            <a:extLst>
              <a:ext uri="{FF2B5EF4-FFF2-40B4-BE49-F238E27FC236}">
                <a16:creationId xmlns:a16="http://schemas.microsoft.com/office/drawing/2014/main" id="{D245BCA7-C458-44AE-A66A-47F53CF3640C}"/>
              </a:ext>
            </a:extLst>
          </p:cNvPr>
          <p:cNvSpPr txBox="1">
            <a:spLocks/>
          </p:cNvSpPr>
          <p:nvPr/>
        </p:nvSpPr>
        <p:spPr>
          <a:xfrm>
            <a:off x="1322291" y="6629400"/>
            <a:ext cx="6907309" cy="404628"/>
          </a:xfrm>
          <a:prstGeom prst="rect">
            <a:avLst/>
          </a:prstGeom>
        </p:spPr>
        <p:txBody>
          <a:bodyPr/>
          <a:lstStyle>
            <a:lvl1pPr marL="0" indent="0" algn="l" defTabSz="914400" rtl="0" eaLnBrk="1" latinLnBrk="0" hangingPunct="1">
              <a:lnSpc>
                <a:spcPct val="100000"/>
              </a:lnSpc>
              <a:spcBef>
                <a:spcPts val="600"/>
              </a:spcBef>
              <a:buFont typeface="Arial" panose="020B0604020202020204" pitchFamily="34" charset="0"/>
              <a:buNone/>
              <a:defRPr sz="1800" b="1" kern="1200">
                <a:solidFill>
                  <a:schemeClr val="accent5"/>
                </a:solidFill>
                <a:latin typeface="Calibri" panose="020F0502020204030204" pitchFamily="34" charset="0"/>
                <a:ea typeface="+mn-ea"/>
                <a:cs typeface="Calibri" panose="020F0502020204030204" pitchFamily="34" charset="0"/>
              </a:defRPr>
            </a:lvl1pPr>
            <a:lvl2pPr marL="169863" indent="-169863"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400050"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627063" indent="-169863"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57250"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800" b="0" i="1" dirty="0">
                <a:solidFill>
                  <a:schemeClr val="tx1"/>
                </a:solidFill>
                <a:latin typeface="+mj-lt"/>
              </a:rPr>
              <a:t>European Commission. Current performance of COVID-19 test methods and devices and proposed performance criteria. April 16</a:t>
            </a:r>
            <a:r>
              <a:rPr lang="en-US" sz="800" b="0" i="1" baseline="30000" dirty="0">
                <a:solidFill>
                  <a:schemeClr val="tx1"/>
                </a:solidFill>
                <a:latin typeface="+mj-lt"/>
              </a:rPr>
              <a:t>th</a:t>
            </a:r>
            <a:r>
              <a:rPr lang="en-US" sz="800" b="0" i="1" dirty="0">
                <a:solidFill>
                  <a:schemeClr val="tx1"/>
                </a:solidFill>
                <a:latin typeface="+mj-lt"/>
              </a:rPr>
              <a:t>, 2020  </a:t>
            </a:r>
          </a:p>
        </p:txBody>
      </p:sp>
    </p:spTree>
    <p:extLst>
      <p:ext uri="{BB962C8B-B14F-4D97-AF65-F5344CB8AC3E}">
        <p14:creationId xmlns:p14="http://schemas.microsoft.com/office/powerpoint/2010/main" val="674306701"/>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FAFE9AA-620E-49C1-B746-7FB1BD4041A8}"/>
              </a:ext>
            </a:extLst>
          </p:cNvPr>
          <p:cNvSpPr txBox="1">
            <a:spLocks/>
          </p:cNvSpPr>
          <p:nvPr/>
        </p:nvSpPr>
        <p:spPr>
          <a:xfrm>
            <a:off x="857250" y="0"/>
            <a:ext cx="8515350" cy="708422"/>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a:solidFill>
                  <a:schemeClr val="bg1">
                    <a:lumMod val="95000"/>
                  </a:schemeClr>
                </a:solidFill>
                <a:cs typeface="Times New Roman" panose="02020603050405020304" pitchFamily="18" charset="0"/>
              </a:rPr>
              <a:t>Tóm</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tắt</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Phân</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biệt</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ph</a:t>
            </a:r>
            <a:r>
              <a:rPr lang="vi-VN" sz="2800" b="1" dirty="0">
                <a:solidFill>
                  <a:schemeClr val="bg1">
                    <a:lumMod val="95000"/>
                  </a:schemeClr>
                </a:solidFill>
                <a:cs typeface="Times New Roman" panose="02020603050405020304" pitchFamily="18" charset="0"/>
              </a:rPr>
              <a:t>ư</a:t>
            </a:r>
            <a:r>
              <a:rPr lang="en-US" sz="2800" b="1" dirty="0" err="1">
                <a:solidFill>
                  <a:schemeClr val="bg1">
                    <a:lumMod val="95000"/>
                  </a:schemeClr>
                </a:solidFill>
                <a:cs typeface="Times New Roman" panose="02020603050405020304" pitchFamily="18" charset="0"/>
              </a:rPr>
              <a:t>ơng</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pháp</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xét</a:t>
            </a:r>
            <a:r>
              <a:rPr lang="en-US" sz="2800" b="1" dirty="0">
                <a:solidFill>
                  <a:schemeClr val="bg1">
                    <a:lumMod val="95000"/>
                  </a:schemeClr>
                </a:solidFill>
                <a:cs typeface="Times New Roman" panose="02020603050405020304" pitchFamily="18" charset="0"/>
              </a:rPr>
              <a:t> </a:t>
            </a:r>
            <a:r>
              <a:rPr lang="en-US" sz="2800" b="1" dirty="0" err="1">
                <a:solidFill>
                  <a:schemeClr val="bg1">
                    <a:lumMod val="95000"/>
                  </a:schemeClr>
                </a:solidFill>
                <a:cs typeface="Times New Roman" panose="02020603050405020304" pitchFamily="18" charset="0"/>
              </a:rPr>
              <a:t>nghiệm</a:t>
            </a:r>
            <a:endParaRPr lang="en-US" sz="2800" b="1" dirty="0">
              <a:solidFill>
                <a:schemeClr val="bg1">
                  <a:lumMod val="95000"/>
                </a:schemeClr>
              </a:solidFill>
              <a:cs typeface="Times New Roman" panose="02020603050405020304" pitchFamily="18" charset="0"/>
            </a:endParaRPr>
          </a:p>
        </p:txBody>
      </p:sp>
      <p:cxnSp>
        <p:nvCxnSpPr>
          <p:cNvPr id="9" name="Straight Connector 8">
            <a:extLst>
              <a:ext uri="{FF2B5EF4-FFF2-40B4-BE49-F238E27FC236}">
                <a16:creationId xmlns:a16="http://schemas.microsoft.com/office/drawing/2014/main" id="{11398ADF-F48E-4AF7-9A70-CEBF1BF1AB8E}"/>
              </a:ext>
            </a:extLst>
          </p:cNvPr>
          <p:cNvCxnSpPr/>
          <p:nvPr/>
        </p:nvCxnSpPr>
        <p:spPr>
          <a:xfrm>
            <a:off x="1143000" y="1771650"/>
            <a:ext cx="6858000" cy="0"/>
          </a:xfrm>
          <a:prstGeom prst="line">
            <a:avLst/>
          </a:prstGeom>
          <a:ln w="76200"/>
        </p:spPr>
        <p:style>
          <a:lnRef idx="1">
            <a:schemeClr val="accent6"/>
          </a:lnRef>
          <a:fillRef idx="0">
            <a:schemeClr val="accent6"/>
          </a:fillRef>
          <a:effectRef idx="0">
            <a:schemeClr val="accent6"/>
          </a:effectRef>
          <a:fontRef idx="minor">
            <a:schemeClr val="tx1"/>
          </a:fontRef>
        </p:style>
      </p:cxnSp>
      <p:pic>
        <p:nvPicPr>
          <p:cNvPr id="2" name="Picture 1">
            <a:extLst>
              <a:ext uri="{FF2B5EF4-FFF2-40B4-BE49-F238E27FC236}">
                <a16:creationId xmlns:a16="http://schemas.microsoft.com/office/drawing/2014/main" id="{0A348E2C-88C1-4F7B-BFA1-0005A545FFBE}"/>
              </a:ext>
            </a:extLst>
          </p:cNvPr>
          <p:cNvPicPr>
            <a:picLocks noChangeAspect="1"/>
          </p:cNvPicPr>
          <p:nvPr/>
        </p:nvPicPr>
        <p:blipFill>
          <a:blip r:embed="rId3"/>
          <a:stretch>
            <a:fillRect/>
          </a:stretch>
        </p:blipFill>
        <p:spPr>
          <a:xfrm>
            <a:off x="34945" y="1143000"/>
            <a:ext cx="9139851" cy="5029200"/>
          </a:xfrm>
          <a:prstGeom prst="rect">
            <a:avLst/>
          </a:prstGeom>
        </p:spPr>
      </p:pic>
    </p:spTree>
    <p:extLst>
      <p:ext uri="{BB962C8B-B14F-4D97-AF65-F5344CB8AC3E}">
        <p14:creationId xmlns:p14="http://schemas.microsoft.com/office/powerpoint/2010/main" val="984807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en-US" sz="4000" b="1" dirty="0">
                <a:solidFill>
                  <a:schemeClr val="bg1">
                    <a:lumMod val="95000"/>
                  </a:schemeClr>
                </a:solidFill>
              </a:rPr>
              <a:t>KẾT LUẬN</a:t>
            </a:r>
          </a:p>
        </p:txBody>
      </p:sp>
      <p:sp>
        <p:nvSpPr>
          <p:cNvPr id="3" name="Content Placeholder 2"/>
          <p:cNvSpPr>
            <a:spLocks noGrp="1"/>
          </p:cNvSpPr>
          <p:nvPr>
            <p:ph idx="1"/>
          </p:nvPr>
        </p:nvSpPr>
        <p:spPr>
          <a:xfrm>
            <a:off x="838200" y="1189037"/>
            <a:ext cx="8153400" cy="4525963"/>
          </a:xfrm>
        </p:spPr>
        <p:txBody>
          <a:bodyPr/>
          <a:lstStyle/>
          <a:p>
            <a:pPr marL="355600" algn="just">
              <a:spcBef>
                <a:spcPts val="100"/>
              </a:spcBef>
              <a:buClr>
                <a:srgbClr val="5BBD4E"/>
              </a:buClr>
              <a:tabLst>
                <a:tab pos="355600" algn="l"/>
              </a:tabLst>
            </a:pPr>
            <a:r>
              <a:rPr lang="en-US" sz="2200" b="1" dirty="0">
                <a:solidFill>
                  <a:srgbClr val="0033CC"/>
                </a:solidFill>
                <a:latin typeface="+mj-lt"/>
                <a:cs typeface="Carlito"/>
              </a:rPr>
              <a:t>  </a:t>
            </a:r>
            <a:r>
              <a:rPr lang="vi-VN" sz="2200" b="1" dirty="0">
                <a:solidFill>
                  <a:srgbClr val="0033CC"/>
                </a:solidFill>
                <a:latin typeface="+mj-lt"/>
                <a:cs typeface="Carlito"/>
              </a:rPr>
              <a:t>Có </a:t>
            </a:r>
            <a:r>
              <a:rPr lang="vi-VN" sz="2200" b="1" spc="-150" dirty="0">
                <a:solidFill>
                  <a:srgbClr val="0033CC"/>
                </a:solidFill>
                <a:latin typeface="+mj-lt"/>
                <a:cs typeface="Arial"/>
              </a:rPr>
              <a:t>nhiều </a:t>
            </a:r>
            <a:r>
              <a:rPr lang="vi-VN" sz="2200" b="1" spc="-210" dirty="0">
                <a:solidFill>
                  <a:srgbClr val="0033CC"/>
                </a:solidFill>
                <a:latin typeface="+mj-lt"/>
                <a:cs typeface="Arial"/>
              </a:rPr>
              <a:t>phương </a:t>
            </a:r>
            <a:r>
              <a:rPr lang="vi-VN" sz="2200" b="1" spc="-5" dirty="0">
                <a:solidFill>
                  <a:srgbClr val="0033CC"/>
                </a:solidFill>
                <a:latin typeface="+mj-lt"/>
                <a:cs typeface="Carlito"/>
              </a:rPr>
              <a:t>pháp xét </a:t>
            </a:r>
            <a:r>
              <a:rPr lang="vi-VN" sz="2200" b="1" spc="-180" dirty="0">
                <a:solidFill>
                  <a:srgbClr val="0033CC"/>
                </a:solidFill>
                <a:latin typeface="+mj-lt"/>
                <a:cs typeface="Arial"/>
              </a:rPr>
              <a:t>nghiệm </a:t>
            </a:r>
            <a:r>
              <a:rPr lang="vi-VN" sz="2200" b="1" spc="-215" dirty="0">
                <a:solidFill>
                  <a:srgbClr val="0033CC"/>
                </a:solidFill>
                <a:latin typeface="+mj-lt"/>
                <a:cs typeface="Arial"/>
              </a:rPr>
              <a:t>chẩn </a:t>
            </a:r>
            <a:r>
              <a:rPr lang="vi-VN" sz="2200" b="1" spc="-150" dirty="0">
                <a:solidFill>
                  <a:srgbClr val="0033CC"/>
                </a:solidFill>
                <a:latin typeface="+mj-lt"/>
                <a:cs typeface="Arial"/>
              </a:rPr>
              <a:t>đoán</a:t>
            </a:r>
            <a:r>
              <a:rPr lang="vi-VN" sz="2200" b="1" spc="110" dirty="0">
                <a:solidFill>
                  <a:srgbClr val="0033CC"/>
                </a:solidFill>
                <a:latin typeface="+mj-lt"/>
                <a:cs typeface="Arial"/>
              </a:rPr>
              <a:t> </a:t>
            </a:r>
            <a:r>
              <a:rPr lang="vi-VN" sz="2200" b="1" spc="-10" dirty="0">
                <a:solidFill>
                  <a:srgbClr val="0033CC"/>
                </a:solidFill>
                <a:latin typeface="+mj-lt"/>
                <a:cs typeface="Carlito"/>
              </a:rPr>
              <a:t>COVID-19.</a:t>
            </a:r>
            <a:endParaRPr lang="vi-VN" sz="2200" dirty="0">
              <a:latin typeface="+mj-lt"/>
              <a:cs typeface="Carlito"/>
            </a:endParaRPr>
          </a:p>
          <a:p>
            <a:pPr marL="355600" algn="just">
              <a:spcBef>
                <a:spcPts val="2014"/>
              </a:spcBef>
              <a:buClr>
                <a:srgbClr val="5BBD4E"/>
              </a:buClr>
              <a:buFont typeface="Wingdings"/>
              <a:buChar char=""/>
              <a:tabLst>
                <a:tab pos="355600" algn="l"/>
              </a:tabLst>
            </a:pPr>
            <a:r>
              <a:rPr lang="vi-VN" sz="2200" b="1" dirty="0">
                <a:solidFill>
                  <a:srgbClr val="C00000"/>
                </a:solidFill>
                <a:latin typeface="+mj-lt"/>
                <a:cs typeface="Carlito"/>
              </a:rPr>
              <a:t>Real-time </a:t>
            </a:r>
            <a:r>
              <a:rPr lang="vi-VN" sz="2200" b="1" spc="-5" dirty="0">
                <a:solidFill>
                  <a:srgbClr val="C00000"/>
                </a:solidFill>
                <a:latin typeface="+mj-lt"/>
                <a:cs typeface="Carlito"/>
              </a:rPr>
              <a:t>RT-PCR: </a:t>
            </a:r>
            <a:r>
              <a:rPr lang="vi-VN" sz="2200" b="1" spc="-5" dirty="0">
                <a:solidFill>
                  <a:srgbClr val="000099"/>
                </a:solidFill>
                <a:latin typeface="+mj-lt"/>
                <a:cs typeface="Carlito"/>
              </a:rPr>
              <a:t>là xét </a:t>
            </a:r>
            <a:r>
              <a:rPr lang="vi-VN" sz="2200" b="1" spc="-180" dirty="0">
                <a:solidFill>
                  <a:srgbClr val="000099"/>
                </a:solidFill>
                <a:latin typeface="+mj-lt"/>
                <a:cs typeface="Arial"/>
              </a:rPr>
              <a:t>nghiệm</a:t>
            </a:r>
            <a:r>
              <a:rPr lang="vi-VN" sz="2200" b="1" spc="-150" dirty="0">
                <a:solidFill>
                  <a:srgbClr val="000099"/>
                </a:solidFill>
                <a:latin typeface="+mj-lt"/>
                <a:cs typeface="Arial"/>
              </a:rPr>
              <a:t> </a:t>
            </a:r>
            <a:r>
              <a:rPr lang="vi-VN" sz="2200" b="1" i="1" spc="-5" dirty="0">
                <a:solidFill>
                  <a:srgbClr val="FF0000"/>
                </a:solidFill>
                <a:uFill>
                  <a:solidFill>
                    <a:srgbClr val="000099"/>
                  </a:solidFill>
                </a:uFill>
                <a:latin typeface="+mj-lt"/>
                <a:cs typeface="Carlito"/>
              </a:rPr>
              <a:t>sàng</a:t>
            </a:r>
            <a:r>
              <a:rPr lang="en-US" sz="2200" b="1" i="1" spc="-5" dirty="0">
                <a:solidFill>
                  <a:srgbClr val="FF0000"/>
                </a:solidFill>
                <a:uFill>
                  <a:solidFill>
                    <a:srgbClr val="000099"/>
                  </a:solidFill>
                </a:uFill>
                <a:latin typeface="+mj-lt"/>
                <a:cs typeface="Carlito"/>
              </a:rPr>
              <a:t> </a:t>
            </a:r>
            <a:r>
              <a:rPr lang="en-US" sz="2200" b="1" i="1" spc="-5" dirty="0" err="1">
                <a:solidFill>
                  <a:srgbClr val="FF0000"/>
                </a:solidFill>
                <a:uFill>
                  <a:solidFill>
                    <a:srgbClr val="000099"/>
                  </a:solidFill>
                </a:uFill>
                <a:latin typeface="+mj-lt"/>
                <a:cs typeface="Carlito"/>
              </a:rPr>
              <a:t>l</a:t>
            </a:r>
            <a:r>
              <a:rPr lang="en-US" sz="2200" b="1" i="1" spc="-210" dirty="0" err="1">
                <a:solidFill>
                  <a:srgbClr val="FF0000"/>
                </a:solidFill>
                <a:uFill>
                  <a:solidFill>
                    <a:srgbClr val="000099"/>
                  </a:solidFill>
                </a:uFill>
                <a:latin typeface="+mj-lt"/>
                <a:cs typeface="Arial"/>
              </a:rPr>
              <a:t>ọc</a:t>
            </a:r>
            <a:r>
              <a:rPr lang="en-US" sz="2200" b="1" i="1" spc="-210" dirty="0">
                <a:solidFill>
                  <a:srgbClr val="FF0000"/>
                </a:solidFill>
                <a:uFill>
                  <a:solidFill>
                    <a:srgbClr val="000099"/>
                  </a:solidFill>
                </a:uFill>
                <a:latin typeface="+mj-lt"/>
                <a:cs typeface="Arial"/>
              </a:rPr>
              <a:t> </a:t>
            </a:r>
            <a:r>
              <a:rPr lang="en-US" sz="2200" b="1" i="1" spc="-210" dirty="0" err="1">
                <a:solidFill>
                  <a:srgbClr val="FF0000"/>
                </a:solidFill>
                <a:uFill>
                  <a:solidFill>
                    <a:srgbClr val="000099"/>
                  </a:solidFill>
                </a:uFill>
                <a:latin typeface="+mj-lt"/>
                <a:cs typeface="Arial"/>
              </a:rPr>
              <a:t>và</a:t>
            </a:r>
            <a:r>
              <a:rPr lang="vi-VN" sz="2200" b="1" i="1" dirty="0">
                <a:solidFill>
                  <a:srgbClr val="FF0000"/>
                </a:solidFill>
                <a:uFill>
                  <a:solidFill>
                    <a:srgbClr val="000099"/>
                  </a:solidFill>
                </a:uFill>
                <a:latin typeface="+mj-lt"/>
                <a:cs typeface="Carlito"/>
              </a:rPr>
              <a:t> </a:t>
            </a:r>
            <a:r>
              <a:rPr lang="vi-VN" sz="2200" b="1" i="1" spc="-175" dirty="0">
                <a:solidFill>
                  <a:srgbClr val="FF0000"/>
                </a:solidFill>
                <a:uFill>
                  <a:solidFill>
                    <a:srgbClr val="000099"/>
                  </a:solidFill>
                </a:uFill>
                <a:latin typeface="+mj-lt"/>
                <a:cs typeface="Arial"/>
              </a:rPr>
              <a:t>khẳng </a:t>
            </a:r>
            <a:r>
              <a:rPr lang="vi-VN" sz="2200" b="1" i="1" spc="-155" dirty="0">
                <a:solidFill>
                  <a:srgbClr val="FF0000"/>
                </a:solidFill>
                <a:uFill>
                  <a:solidFill>
                    <a:srgbClr val="000099"/>
                  </a:solidFill>
                </a:uFill>
                <a:latin typeface="+mj-lt"/>
                <a:cs typeface="Arial"/>
              </a:rPr>
              <a:t>định</a:t>
            </a:r>
            <a:r>
              <a:rPr lang="vi-VN" sz="2200" b="1" i="1" spc="-155" dirty="0">
                <a:solidFill>
                  <a:srgbClr val="FF0000"/>
                </a:solidFill>
                <a:latin typeface="+mj-lt"/>
                <a:cs typeface="Arial"/>
              </a:rPr>
              <a:t> </a:t>
            </a:r>
            <a:r>
              <a:rPr lang="vi-VN" sz="2200" b="1" dirty="0">
                <a:solidFill>
                  <a:srgbClr val="000099"/>
                </a:solidFill>
                <a:latin typeface="+mj-lt"/>
                <a:cs typeface="Carlito"/>
              </a:rPr>
              <a:t>trong </a:t>
            </a:r>
            <a:r>
              <a:rPr lang="vi-VN" sz="2200" b="1" spc="-215" dirty="0">
                <a:solidFill>
                  <a:srgbClr val="000099"/>
                </a:solidFill>
                <a:latin typeface="+mj-lt"/>
                <a:cs typeface="Arial"/>
              </a:rPr>
              <a:t>chẩn </a:t>
            </a:r>
            <a:r>
              <a:rPr lang="vi-VN" sz="2200" b="1" spc="-150" dirty="0">
                <a:solidFill>
                  <a:srgbClr val="000099"/>
                </a:solidFill>
                <a:latin typeface="+mj-lt"/>
                <a:cs typeface="Arial"/>
              </a:rPr>
              <a:t>đoán </a:t>
            </a:r>
            <a:r>
              <a:rPr lang="vi-VN" sz="2200" b="1" spc="-175" dirty="0">
                <a:solidFill>
                  <a:srgbClr val="000099"/>
                </a:solidFill>
                <a:latin typeface="+mj-lt"/>
                <a:cs typeface="Arial"/>
              </a:rPr>
              <a:t>thường</a:t>
            </a:r>
            <a:r>
              <a:rPr lang="vi-VN" sz="2200" b="1" spc="-10" dirty="0">
                <a:solidFill>
                  <a:srgbClr val="000099"/>
                </a:solidFill>
                <a:latin typeface="+mj-lt"/>
                <a:cs typeface="Arial"/>
              </a:rPr>
              <a:t> </a:t>
            </a:r>
            <a:r>
              <a:rPr lang="vi-VN" sz="2200" b="1" spc="-5" dirty="0">
                <a:solidFill>
                  <a:srgbClr val="000099"/>
                </a:solidFill>
                <a:latin typeface="+mj-lt"/>
                <a:cs typeface="Carlito"/>
              </a:rPr>
              <a:t>qu</a:t>
            </a:r>
            <a:r>
              <a:rPr lang="en-US" sz="2200" b="1" spc="-5" dirty="0">
                <a:solidFill>
                  <a:srgbClr val="000099"/>
                </a:solidFill>
                <a:latin typeface="+mj-lt"/>
                <a:cs typeface="Carlito"/>
              </a:rPr>
              <a:t>y</a:t>
            </a:r>
          </a:p>
          <a:p>
            <a:pPr marL="355600" algn="just">
              <a:spcBef>
                <a:spcPts val="2014"/>
              </a:spcBef>
              <a:buClr>
                <a:srgbClr val="5BBD4E"/>
              </a:buClr>
              <a:buFont typeface="Wingdings"/>
              <a:buChar char=""/>
              <a:tabLst>
                <a:tab pos="355600" algn="l"/>
              </a:tabLst>
            </a:pPr>
            <a:r>
              <a:rPr lang="vi-VN" sz="2200" b="1" dirty="0">
                <a:solidFill>
                  <a:srgbClr val="C00000"/>
                </a:solidFill>
                <a:cs typeface="Carlito"/>
              </a:rPr>
              <a:t>Nuôi </a:t>
            </a:r>
            <a:r>
              <a:rPr lang="vi-VN" sz="2200" b="1" spc="-229" dirty="0">
                <a:solidFill>
                  <a:srgbClr val="C00000"/>
                </a:solidFill>
                <a:cs typeface="Arial"/>
              </a:rPr>
              <a:t>cấy </a:t>
            </a:r>
            <a:r>
              <a:rPr lang="en-US" sz="2200" b="1" spc="-229" dirty="0">
                <a:solidFill>
                  <a:srgbClr val="C00000"/>
                </a:solidFill>
                <a:cs typeface="Arial"/>
              </a:rPr>
              <a:t> </a:t>
            </a:r>
            <a:r>
              <a:rPr lang="vi-VN" sz="2200" b="1" spc="-5" dirty="0">
                <a:solidFill>
                  <a:srgbClr val="C00000"/>
                </a:solidFill>
                <a:cs typeface="Carlito"/>
              </a:rPr>
              <a:t>virus </a:t>
            </a:r>
            <a:r>
              <a:rPr lang="vi-VN" sz="2200" b="1" dirty="0">
                <a:solidFill>
                  <a:srgbClr val="C00000"/>
                </a:solidFill>
                <a:cs typeface="Carlito"/>
              </a:rPr>
              <a:t>&amp; </a:t>
            </a:r>
            <a:r>
              <a:rPr lang="vi-VN" sz="2200" b="1" spc="-165" dirty="0">
                <a:solidFill>
                  <a:srgbClr val="C00000"/>
                </a:solidFill>
                <a:cs typeface="Arial"/>
              </a:rPr>
              <a:t>giải </a:t>
            </a:r>
            <a:r>
              <a:rPr lang="vi-VN" sz="2200" b="1" spc="-5" dirty="0">
                <a:solidFill>
                  <a:srgbClr val="C00000"/>
                </a:solidFill>
                <a:cs typeface="Carlito"/>
              </a:rPr>
              <a:t>trình </a:t>
            </a:r>
            <a:r>
              <a:rPr lang="vi-VN" sz="2200" b="1" spc="-80" dirty="0">
                <a:solidFill>
                  <a:srgbClr val="C00000"/>
                </a:solidFill>
                <a:cs typeface="Arial"/>
              </a:rPr>
              <a:t>tự </a:t>
            </a:r>
            <a:r>
              <a:rPr lang="vi-VN" sz="2200" b="1" spc="-5" dirty="0">
                <a:solidFill>
                  <a:srgbClr val="C00000"/>
                </a:solidFill>
                <a:cs typeface="Carlito"/>
              </a:rPr>
              <a:t>gene: </a:t>
            </a:r>
            <a:r>
              <a:rPr lang="vi-VN" sz="2200" b="1" spc="-285" dirty="0">
                <a:solidFill>
                  <a:srgbClr val="000099"/>
                </a:solidFill>
                <a:cs typeface="Arial"/>
              </a:rPr>
              <a:t>sử </a:t>
            </a:r>
            <a:r>
              <a:rPr lang="vi-VN" sz="2200" b="1" spc="-220" dirty="0">
                <a:solidFill>
                  <a:srgbClr val="000099"/>
                </a:solidFill>
                <a:cs typeface="Arial"/>
              </a:rPr>
              <a:t>dụng </a:t>
            </a:r>
            <a:r>
              <a:rPr lang="vi-VN" sz="2200" b="1" spc="-5" dirty="0">
                <a:solidFill>
                  <a:srgbClr val="000099"/>
                </a:solidFill>
                <a:cs typeface="Carlito"/>
              </a:rPr>
              <a:t>cho </a:t>
            </a:r>
            <a:r>
              <a:rPr lang="vi-VN" sz="2200" b="1" spc="-235" dirty="0">
                <a:solidFill>
                  <a:srgbClr val="000099"/>
                </a:solidFill>
                <a:cs typeface="Arial"/>
              </a:rPr>
              <a:t>mục </a:t>
            </a:r>
            <a:r>
              <a:rPr lang="vi-VN" sz="2200" b="1" spc="-175" dirty="0">
                <a:solidFill>
                  <a:srgbClr val="000099"/>
                </a:solidFill>
                <a:cs typeface="Arial"/>
              </a:rPr>
              <a:t>đích  </a:t>
            </a:r>
            <a:r>
              <a:rPr lang="vi-VN" sz="2200" b="1" spc="-5" dirty="0">
                <a:solidFill>
                  <a:srgbClr val="000099"/>
                </a:solidFill>
                <a:cs typeface="Carlito"/>
              </a:rPr>
              <a:t>nghiên </a:t>
            </a:r>
            <a:r>
              <a:rPr lang="vi-VN" sz="2200" b="1" spc="-235" dirty="0">
                <a:solidFill>
                  <a:srgbClr val="000099"/>
                </a:solidFill>
                <a:cs typeface="Arial"/>
              </a:rPr>
              <a:t>cứu </a:t>
            </a:r>
            <a:r>
              <a:rPr lang="vi-VN" sz="2200" b="1" dirty="0">
                <a:solidFill>
                  <a:srgbClr val="000099"/>
                </a:solidFill>
                <a:cs typeface="Carlito"/>
              </a:rPr>
              <a:t>&amp; </a:t>
            </a:r>
            <a:r>
              <a:rPr lang="vi-VN" sz="2200" b="1" spc="-240" dirty="0">
                <a:solidFill>
                  <a:srgbClr val="000099"/>
                </a:solidFill>
                <a:cs typeface="Arial"/>
              </a:rPr>
              <a:t>sản </a:t>
            </a:r>
            <a:r>
              <a:rPr lang="vi-VN" sz="2200" b="1" spc="-140" dirty="0">
                <a:solidFill>
                  <a:srgbClr val="000099"/>
                </a:solidFill>
                <a:cs typeface="Arial"/>
              </a:rPr>
              <a:t>xuất</a:t>
            </a:r>
            <a:r>
              <a:rPr lang="vi-VN" sz="2200" b="1" spc="65" dirty="0">
                <a:solidFill>
                  <a:srgbClr val="000099"/>
                </a:solidFill>
                <a:cs typeface="Arial"/>
              </a:rPr>
              <a:t> </a:t>
            </a:r>
            <a:r>
              <a:rPr lang="vi-VN" sz="2200" b="1" spc="-5" dirty="0">
                <a:solidFill>
                  <a:srgbClr val="000099"/>
                </a:solidFill>
                <a:cs typeface="Carlito"/>
              </a:rPr>
              <a:t>vaccine.</a:t>
            </a:r>
            <a:endParaRPr lang="vi-VN" sz="2200" dirty="0">
              <a:latin typeface="+mj-lt"/>
              <a:cs typeface="Carlito"/>
            </a:endParaRPr>
          </a:p>
          <a:p>
            <a:pPr marL="355600" algn="just">
              <a:spcBef>
                <a:spcPts val="2014"/>
              </a:spcBef>
              <a:buClr>
                <a:srgbClr val="5BBD4E"/>
              </a:buClr>
              <a:buFont typeface="Wingdings"/>
              <a:buChar char=""/>
              <a:tabLst>
                <a:tab pos="355600" algn="l"/>
              </a:tabLst>
            </a:pPr>
            <a:r>
              <a:rPr lang="vi-VN" sz="2200" b="1" dirty="0">
                <a:solidFill>
                  <a:srgbClr val="C00000"/>
                </a:solidFill>
                <a:latin typeface="+mj-lt"/>
                <a:cs typeface="Carlito"/>
              </a:rPr>
              <a:t>XN </a:t>
            </a:r>
            <a:r>
              <a:rPr lang="vi-VN" sz="2200" b="1" spc="-5" dirty="0">
                <a:solidFill>
                  <a:srgbClr val="C00000"/>
                </a:solidFill>
                <a:latin typeface="+mj-lt"/>
                <a:cs typeface="Carlito"/>
              </a:rPr>
              <a:t>phát </a:t>
            </a:r>
            <a:r>
              <a:rPr lang="vi-VN" sz="2200" b="1" spc="-140" dirty="0">
                <a:solidFill>
                  <a:srgbClr val="C00000"/>
                </a:solidFill>
                <a:latin typeface="+mj-lt"/>
                <a:cs typeface="Arial"/>
              </a:rPr>
              <a:t>hiện </a:t>
            </a:r>
            <a:r>
              <a:rPr lang="vi-VN" sz="2200" b="1" dirty="0">
                <a:solidFill>
                  <a:srgbClr val="C00000"/>
                </a:solidFill>
                <a:latin typeface="+mj-lt"/>
                <a:cs typeface="Carlito"/>
              </a:rPr>
              <a:t>kháng </a:t>
            </a:r>
            <a:r>
              <a:rPr lang="vi-VN" sz="2200" b="1" spc="-5" dirty="0">
                <a:solidFill>
                  <a:srgbClr val="C00000"/>
                </a:solidFill>
                <a:latin typeface="+mj-lt"/>
                <a:cs typeface="Carlito"/>
              </a:rPr>
              <a:t>nguyên: </a:t>
            </a:r>
            <a:r>
              <a:rPr lang="vi-VN" sz="2200" b="1" dirty="0">
                <a:solidFill>
                  <a:srgbClr val="000099"/>
                </a:solidFill>
                <a:latin typeface="+mj-lt"/>
                <a:cs typeface="Carlito"/>
              </a:rPr>
              <a:t>ngày </a:t>
            </a:r>
            <a:r>
              <a:rPr lang="vi-VN" sz="2200" b="1" spc="-5" dirty="0">
                <a:solidFill>
                  <a:srgbClr val="000099"/>
                </a:solidFill>
                <a:latin typeface="+mj-lt"/>
                <a:cs typeface="Carlito"/>
              </a:rPr>
              <a:t>càng </a:t>
            </a:r>
            <a:r>
              <a:rPr lang="vi-VN" sz="2200" b="1" dirty="0">
                <a:solidFill>
                  <a:srgbClr val="000099"/>
                </a:solidFill>
                <a:latin typeface="+mj-lt"/>
                <a:cs typeface="Carlito"/>
              </a:rPr>
              <a:t>hoàn</a:t>
            </a:r>
            <a:r>
              <a:rPr lang="vi-VN" sz="2200" b="1" spc="-15" dirty="0">
                <a:solidFill>
                  <a:srgbClr val="000099"/>
                </a:solidFill>
                <a:latin typeface="+mj-lt"/>
                <a:cs typeface="Carlito"/>
              </a:rPr>
              <a:t> </a:t>
            </a:r>
            <a:r>
              <a:rPr lang="vi-VN" sz="2200" b="1" spc="-95" dirty="0">
                <a:solidFill>
                  <a:srgbClr val="000099"/>
                </a:solidFill>
                <a:latin typeface="+mj-lt"/>
                <a:cs typeface="Arial"/>
              </a:rPr>
              <a:t>thiện</a:t>
            </a:r>
            <a:r>
              <a:rPr lang="vi-VN" sz="2200" b="1" spc="-95" dirty="0">
                <a:solidFill>
                  <a:srgbClr val="000099"/>
                </a:solidFill>
                <a:latin typeface="+mj-lt"/>
                <a:cs typeface="Carlito"/>
              </a:rPr>
              <a:t>,</a:t>
            </a:r>
            <a:r>
              <a:rPr lang="vi-VN" sz="2200" b="1" spc="-70" dirty="0">
                <a:solidFill>
                  <a:srgbClr val="000099"/>
                </a:solidFill>
                <a:latin typeface="+mj-lt"/>
                <a:cs typeface="Arial"/>
              </a:rPr>
              <a:t> </a:t>
            </a:r>
            <a:r>
              <a:rPr lang="vi-VN" sz="2200" b="1" spc="-180" dirty="0">
                <a:solidFill>
                  <a:srgbClr val="000099"/>
                </a:solidFill>
                <a:latin typeface="+mj-lt"/>
                <a:cs typeface="Arial"/>
              </a:rPr>
              <a:t>hữu </a:t>
            </a:r>
            <a:r>
              <a:rPr lang="vi-VN" sz="2200" b="1" dirty="0">
                <a:solidFill>
                  <a:srgbClr val="000099"/>
                </a:solidFill>
                <a:latin typeface="+mj-lt"/>
                <a:cs typeface="Carlito"/>
              </a:rPr>
              <a:t>ích </a:t>
            </a:r>
            <a:r>
              <a:rPr lang="vi-VN" sz="2200" b="1" spc="-5" dirty="0">
                <a:solidFill>
                  <a:srgbClr val="000099"/>
                </a:solidFill>
                <a:latin typeface="+mj-lt"/>
                <a:cs typeface="Carlito"/>
              </a:rPr>
              <a:t>cho </a:t>
            </a:r>
            <a:r>
              <a:rPr lang="vi-VN" sz="2200" b="1" spc="-170" dirty="0">
                <a:solidFill>
                  <a:srgbClr val="000099"/>
                </a:solidFill>
                <a:latin typeface="+mj-lt"/>
                <a:cs typeface="Arial"/>
              </a:rPr>
              <a:t>thực </a:t>
            </a:r>
            <a:r>
              <a:rPr lang="vi-VN" sz="2200" b="1" spc="-95" dirty="0">
                <a:solidFill>
                  <a:srgbClr val="000099"/>
                </a:solidFill>
                <a:latin typeface="+mj-lt"/>
                <a:cs typeface="Arial"/>
              </a:rPr>
              <a:t>tiễn </a:t>
            </a:r>
            <a:r>
              <a:rPr lang="vi-VN" sz="2200" b="1" dirty="0">
                <a:solidFill>
                  <a:srgbClr val="000099"/>
                </a:solidFill>
                <a:latin typeface="+mj-lt"/>
                <a:cs typeface="Carlito"/>
              </a:rPr>
              <a:t>lâm</a:t>
            </a:r>
            <a:r>
              <a:rPr lang="vi-VN" sz="2200" b="1" spc="-100" dirty="0">
                <a:solidFill>
                  <a:srgbClr val="000099"/>
                </a:solidFill>
                <a:latin typeface="+mj-lt"/>
                <a:cs typeface="Carlito"/>
              </a:rPr>
              <a:t> </a:t>
            </a:r>
            <a:r>
              <a:rPr lang="vi-VN" sz="2200" b="1" dirty="0">
                <a:solidFill>
                  <a:srgbClr val="000099"/>
                </a:solidFill>
                <a:latin typeface="+mj-lt"/>
                <a:cs typeface="Carlito"/>
              </a:rPr>
              <a:t>sàng.</a:t>
            </a:r>
            <a:endParaRPr lang="vi-VN" sz="2200" dirty="0">
              <a:latin typeface="+mj-lt"/>
              <a:cs typeface="Carlito"/>
            </a:endParaRPr>
          </a:p>
          <a:p>
            <a:pPr marL="355600" marR="350520" algn="just">
              <a:lnSpc>
                <a:spcPct val="150000"/>
              </a:lnSpc>
              <a:spcBef>
                <a:spcPts val="575"/>
              </a:spcBef>
              <a:buClr>
                <a:srgbClr val="5BBD4E"/>
              </a:buClr>
              <a:buFont typeface="Wingdings"/>
              <a:buChar char=""/>
              <a:tabLst>
                <a:tab pos="355600" algn="l"/>
              </a:tabLst>
            </a:pPr>
            <a:r>
              <a:rPr lang="vi-VN" sz="2200" b="1" dirty="0">
                <a:solidFill>
                  <a:srgbClr val="C00000"/>
                </a:solidFill>
                <a:latin typeface="+mj-lt"/>
                <a:cs typeface="Carlito"/>
              </a:rPr>
              <a:t>XN </a:t>
            </a:r>
            <a:r>
              <a:rPr lang="vi-VN" sz="2200" b="1" spc="-5" dirty="0">
                <a:solidFill>
                  <a:srgbClr val="C00000"/>
                </a:solidFill>
                <a:latin typeface="+mj-lt"/>
                <a:cs typeface="Carlito"/>
              </a:rPr>
              <a:t>phát </a:t>
            </a:r>
            <a:r>
              <a:rPr lang="vi-VN" sz="2200" b="1" spc="-140" dirty="0">
                <a:solidFill>
                  <a:srgbClr val="C00000"/>
                </a:solidFill>
                <a:latin typeface="+mj-lt"/>
                <a:cs typeface="Arial"/>
              </a:rPr>
              <a:t>hiện </a:t>
            </a:r>
            <a:r>
              <a:rPr lang="vi-VN" sz="2200" b="1" dirty="0">
                <a:solidFill>
                  <a:srgbClr val="C00000"/>
                </a:solidFill>
                <a:latin typeface="+mj-lt"/>
                <a:cs typeface="Carlito"/>
              </a:rPr>
              <a:t>kháng </a:t>
            </a:r>
            <a:r>
              <a:rPr lang="vi-VN" sz="2200" b="1" spc="-75" dirty="0">
                <a:solidFill>
                  <a:srgbClr val="C00000"/>
                </a:solidFill>
                <a:latin typeface="+mj-lt"/>
                <a:cs typeface="Arial"/>
              </a:rPr>
              <a:t>thể</a:t>
            </a:r>
            <a:r>
              <a:rPr lang="vi-VN" sz="2200" b="1" spc="-75" dirty="0">
                <a:solidFill>
                  <a:srgbClr val="C00000"/>
                </a:solidFill>
                <a:latin typeface="+mj-lt"/>
                <a:cs typeface="Carlito"/>
              </a:rPr>
              <a:t>: </a:t>
            </a:r>
            <a:r>
              <a:rPr lang="vi-VN" sz="2200" b="1" dirty="0">
                <a:solidFill>
                  <a:srgbClr val="000099"/>
                </a:solidFill>
                <a:latin typeface="+mj-lt"/>
                <a:cs typeface="Carlito"/>
              </a:rPr>
              <a:t>không </a:t>
            </a:r>
            <a:r>
              <a:rPr lang="vi-VN" sz="2200" b="1" spc="-285" dirty="0">
                <a:solidFill>
                  <a:srgbClr val="000099"/>
                </a:solidFill>
                <a:latin typeface="+mj-lt"/>
                <a:cs typeface="Arial"/>
              </a:rPr>
              <a:t>sử </a:t>
            </a:r>
            <a:r>
              <a:rPr lang="vi-VN" sz="2200" b="1" spc="-220" dirty="0">
                <a:solidFill>
                  <a:srgbClr val="000099"/>
                </a:solidFill>
                <a:latin typeface="+mj-lt"/>
                <a:cs typeface="Arial"/>
              </a:rPr>
              <a:t>dụng </a:t>
            </a:r>
            <a:r>
              <a:rPr lang="vi-VN" sz="2200" b="1" spc="-5" dirty="0">
                <a:solidFill>
                  <a:srgbClr val="000099"/>
                </a:solidFill>
                <a:latin typeface="+mj-lt"/>
                <a:cs typeface="Carlito"/>
              </a:rPr>
              <a:t>cho </a:t>
            </a:r>
            <a:r>
              <a:rPr lang="vi-VN" sz="2200" b="1" spc="-235" dirty="0">
                <a:solidFill>
                  <a:srgbClr val="000099"/>
                </a:solidFill>
                <a:latin typeface="+mj-lt"/>
                <a:cs typeface="Arial"/>
              </a:rPr>
              <a:t>mục </a:t>
            </a:r>
            <a:r>
              <a:rPr lang="vi-VN" sz="2200" b="1" spc="-175" dirty="0">
                <a:solidFill>
                  <a:srgbClr val="000099"/>
                </a:solidFill>
                <a:latin typeface="+mj-lt"/>
                <a:cs typeface="Arial"/>
              </a:rPr>
              <a:t>đích </a:t>
            </a:r>
            <a:r>
              <a:rPr lang="vi-VN" sz="2200" b="1" dirty="0">
                <a:solidFill>
                  <a:srgbClr val="000099"/>
                </a:solidFill>
                <a:latin typeface="+mj-lt"/>
                <a:cs typeface="Carlito"/>
              </a:rPr>
              <a:t>sàng  </a:t>
            </a:r>
            <a:r>
              <a:rPr lang="vi-VN" sz="2200" b="1" spc="-195" dirty="0">
                <a:solidFill>
                  <a:srgbClr val="000099"/>
                </a:solidFill>
                <a:latin typeface="+mj-lt"/>
                <a:cs typeface="Arial"/>
              </a:rPr>
              <a:t>lọc </a:t>
            </a:r>
            <a:r>
              <a:rPr lang="vi-VN" sz="2200" b="1" dirty="0">
                <a:solidFill>
                  <a:srgbClr val="000099"/>
                </a:solidFill>
                <a:latin typeface="+mj-lt"/>
                <a:cs typeface="Carlito"/>
              </a:rPr>
              <a:t>&amp; </a:t>
            </a:r>
            <a:r>
              <a:rPr lang="vi-VN" sz="2200" b="1" spc="-215" dirty="0">
                <a:solidFill>
                  <a:srgbClr val="000099"/>
                </a:solidFill>
                <a:latin typeface="+mj-lt"/>
                <a:cs typeface="Arial"/>
              </a:rPr>
              <a:t>chẩn </a:t>
            </a:r>
            <a:r>
              <a:rPr lang="vi-VN" sz="2200" b="1" spc="-150" dirty="0">
                <a:solidFill>
                  <a:srgbClr val="000099"/>
                </a:solidFill>
                <a:latin typeface="+mj-lt"/>
                <a:cs typeface="Arial"/>
              </a:rPr>
              <a:t>đoán </a:t>
            </a:r>
            <a:r>
              <a:rPr lang="vi-VN" sz="2200" b="1" dirty="0">
                <a:solidFill>
                  <a:srgbClr val="000099"/>
                </a:solidFill>
                <a:latin typeface="+mj-lt"/>
                <a:cs typeface="Carlito"/>
              </a:rPr>
              <a:t>xác </a:t>
            </a:r>
            <a:r>
              <a:rPr lang="vi-VN" sz="2200" b="1" spc="-135" dirty="0">
                <a:solidFill>
                  <a:srgbClr val="000099"/>
                </a:solidFill>
                <a:latin typeface="+mj-lt"/>
                <a:cs typeface="Arial"/>
              </a:rPr>
              <a:t>định </a:t>
            </a:r>
            <a:r>
              <a:rPr lang="vi-VN" sz="2200" b="1" spc="-155" dirty="0">
                <a:solidFill>
                  <a:srgbClr val="000099"/>
                </a:solidFill>
                <a:latin typeface="+mj-lt"/>
                <a:cs typeface="Arial"/>
              </a:rPr>
              <a:t>nhiễm</a:t>
            </a:r>
            <a:r>
              <a:rPr lang="vi-VN" sz="2200" b="1" spc="-5" dirty="0">
                <a:solidFill>
                  <a:srgbClr val="000099"/>
                </a:solidFill>
                <a:latin typeface="+mj-lt"/>
                <a:cs typeface="Arial"/>
              </a:rPr>
              <a:t> </a:t>
            </a:r>
            <a:r>
              <a:rPr lang="vi-VN" sz="2200" b="1" spc="-5" dirty="0">
                <a:solidFill>
                  <a:srgbClr val="000099"/>
                </a:solidFill>
                <a:latin typeface="+mj-lt"/>
                <a:cs typeface="Carlito"/>
              </a:rPr>
              <a:t>SARS-CoV-2</a:t>
            </a:r>
            <a:r>
              <a:rPr lang="en-US" sz="2200" b="1" spc="-5" dirty="0">
                <a:solidFill>
                  <a:srgbClr val="000099"/>
                </a:solidFill>
                <a:latin typeface="+mj-lt"/>
                <a:cs typeface="Carlito"/>
              </a:rPr>
              <a:t>, </a:t>
            </a:r>
            <a:r>
              <a:rPr lang="en-US" sz="2200" b="1" spc="-5" dirty="0" err="1">
                <a:solidFill>
                  <a:srgbClr val="000099"/>
                </a:solidFill>
                <a:latin typeface="+mj-lt"/>
                <a:cs typeface="Carlito"/>
              </a:rPr>
              <a:t>có</a:t>
            </a:r>
            <a:r>
              <a:rPr lang="en-US" sz="2200" b="1" spc="-5" dirty="0">
                <a:solidFill>
                  <a:srgbClr val="000099"/>
                </a:solidFill>
                <a:latin typeface="+mj-lt"/>
                <a:cs typeface="Carlito"/>
              </a:rPr>
              <a:t> </a:t>
            </a:r>
            <a:r>
              <a:rPr lang="en-US" sz="2200" b="1" spc="-5" dirty="0" err="1">
                <a:solidFill>
                  <a:srgbClr val="000099"/>
                </a:solidFill>
                <a:latin typeface="+mj-lt"/>
                <a:cs typeface="Carlito"/>
              </a:rPr>
              <a:t>tác</a:t>
            </a:r>
            <a:r>
              <a:rPr lang="en-US" sz="2200" b="1" spc="-5" dirty="0">
                <a:solidFill>
                  <a:srgbClr val="000099"/>
                </a:solidFill>
                <a:latin typeface="+mj-lt"/>
                <a:cs typeface="Carlito"/>
              </a:rPr>
              <a:t> </a:t>
            </a:r>
            <a:r>
              <a:rPr lang="en-US" sz="2200" b="1" spc="-5" dirty="0" err="1">
                <a:solidFill>
                  <a:srgbClr val="000099"/>
                </a:solidFill>
                <a:latin typeface="+mj-lt"/>
                <a:cs typeface="Carlito"/>
              </a:rPr>
              <a:t>dụng</a:t>
            </a:r>
            <a:r>
              <a:rPr lang="en-US" sz="2200" b="1" spc="-5" dirty="0">
                <a:solidFill>
                  <a:srgbClr val="000099"/>
                </a:solidFill>
                <a:latin typeface="+mj-lt"/>
                <a:cs typeface="Carlito"/>
              </a:rPr>
              <a:t> </a:t>
            </a:r>
            <a:r>
              <a:rPr lang="en-US" sz="2200" b="1" spc="-5" dirty="0" err="1">
                <a:solidFill>
                  <a:srgbClr val="000099"/>
                </a:solidFill>
                <a:latin typeface="+mj-lt"/>
                <a:cs typeface="Carlito"/>
              </a:rPr>
              <a:t>hỗ</a:t>
            </a:r>
            <a:r>
              <a:rPr lang="en-US" sz="2200" b="1" spc="-5" dirty="0">
                <a:solidFill>
                  <a:srgbClr val="000099"/>
                </a:solidFill>
                <a:latin typeface="+mj-lt"/>
                <a:cs typeface="Carlito"/>
              </a:rPr>
              <a:t> </a:t>
            </a:r>
            <a:r>
              <a:rPr lang="en-US" sz="2200" b="1" spc="-5" dirty="0" err="1">
                <a:solidFill>
                  <a:srgbClr val="000099"/>
                </a:solidFill>
                <a:latin typeface="+mj-lt"/>
                <a:cs typeface="Carlito"/>
              </a:rPr>
              <a:t>trợ</a:t>
            </a:r>
            <a:r>
              <a:rPr lang="en-US" sz="2200" b="1" spc="-5" dirty="0">
                <a:solidFill>
                  <a:srgbClr val="000099"/>
                </a:solidFill>
                <a:latin typeface="+mj-lt"/>
                <a:cs typeface="Carlito"/>
              </a:rPr>
              <a:t> </a:t>
            </a:r>
            <a:r>
              <a:rPr lang="en-US" sz="2200" b="1" spc="-5" dirty="0" err="1">
                <a:solidFill>
                  <a:srgbClr val="000099"/>
                </a:solidFill>
                <a:latin typeface="+mj-lt"/>
                <a:cs typeface="Carlito"/>
              </a:rPr>
              <a:t>chẩn</a:t>
            </a:r>
            <a:r>
              <a:rPr lang="en-US" sz="2200" b="1" spc="-5" dirty="0">
                <a:solidFill>
                  <a:srgbClr val="000099"/>
                </a:solidFill>
                <a:latin typeface="+mj-lt"/>
                <a:cs typeface="Carlito"/>
              </a:rPr>
              <a:t> </a:t>
            </a:r>
            <a:r>
              <a:rPr lang="en-US" sz="2200" b="1" spc="-5" dirty="0" err="1">
                <a:solidFill>
                  <a:srgbClr val="000099"/>
                </a:solidFill>
                <a:latin typeface="+mj-lt"/>
                <a:cs typeface="Carlito"/>
              </a:rPr>
              <a:t>đoán</a:t>
            </a:r>
            <a:r>
              <a:rPr lang="en-US" sz="2200" b="1" spc="-5" dirty="0">
                <a:solidFill>
                  <a:srgbClr val="000099"/>
                </a:solidFill>
                <a:latin typeface="+mj-lt"/>
                <a:cs typeface="Carlito"/>
              </a:rPr>
              <a:t> </a:t>
            </a:r>
            <a:r>
              <a:rPr lang="en-US" sz="2200" b="1" spc="-5" dirty="0" err="1">
                <a:solidFill>
                  <a:srgbClr val="000099"/>
                </a:solidFill>
                <a:latin typeface="+mj-lt"/>
                <a:cs typeface="Carlito"/>
              </a:rPr>
              <a:t>và</a:t>
            </a:r>
            <a:r>
              <a:rPr lang="en-US" sz="2200" b="1" spc="-5" dirty="0">
                <a:solidFill>
                  <a:srgbClr val="000099"/>
                </a:solidFill>
                <a:latin typeface="+mj-lt"/>
                <a:cs typeface="Carlito"/>
              </a:rPr>
              <a:t> </a:t>
            </a:r>
            <a:r>
              <a:rPr lang="en-US" sz="2200" b="1" spc="-5" dirty="0" err="1">
                <a:solidFill>
                  <a:srgbClr val="000099"/>
                </a:solidFill>
                <a:latin typeface="+mj-lt"/>
                <a:cs typeface="Carlito"/>
              </a:rPr>
              <a:t>đánh</a:t>
            </a:r>
            <a:r>
              <a:rPr lang="en-US" sz="2200" b="1" spc="-5" dirty="0">
                <a:solidFill>
                  <a:srgbClr val="000099"/>
                </a:solidFill>
                <a:latin typeface="+mj-lt"/>
                <a:cs typeface="Carlito"/>
              </a:rPr>
              <a:t> </a:t>
            </a:r>
            <a:r>
              <a:rPr lang="en-US" sz="2200" b="1" spc="-5" dirty="0" err="1">
                <a:solidFill>
                  <a:srgbClr val="000099"/>
                </a:solidFill>
                <a:latin typeface="+mj-lt"/>
                <a:cs typeface="Carlito"/>
              </a:rPr>
              <a:t>giá</a:t>
            </a:r>
            <a:r>
              <a:rPr lang="en-US" sz="2200" b="1" spc="-5" dirty="0">
                <a:solidFill>
                  <a:srgbClr val="000099"/>
                </a:solidFill>
                <a:latin typeface="+mj-lt"/>
                <a:cs typeface="Carlito"/>
              </a:rPr>
              <a:t> </a:t>
            </a:r>
            <a:r>
              <a:rPr lang="en-US" sz="2200" b="1" spc="-5" dirty="0" err="1">
                <a:solidFill>
                  <a:srgbClr val="000099"/>
                </a:solidFill>
                <a:latin typeface="+mj-lt"/>
                <a:cs typeface="Carlito"/>
              </a:rPr>
              <a:t>dịch</a:t>
            </a:r>
            <a:r>
              <a:rPr lang="en-US" sz="2200" b="1" spc="-5" dirty="0">
                <a:solidFill>
                  <a:srgbClr val="000099"/>
                </a:solidFill>
                <a:latin typeface="+mj-lt"/>
                <a:cs typeface="Carlito"/>
              </a:rPr>
              <a:t> </a:t>
            </a:r>
            <a:r>
              <a:rPr lang="en-US" sz="2200" b="1" spc="-5" dirty="0" err="1">
                <a:solidFill>
                  <a:srgbClr val="000099"/>
                </a:solidFill>
                <a:latin typeface="+mj-lt"/>
                <a:cs typeface="Carlito"/>
              </a:rPr>
              <a:t>tễ</a:t>
            </a:r>
            <a:r>
              <a:rPr lang="en-US" sz="2200" b="1" spc="-5" dirty="0">
                <a:solidFill>
                  <a:srgbClr val="000099"/>
                </a:solidFill>
                <a:latin typeface="+mj-lt"/>
                <a:cs typeface="Carlito"/>
              </a:rPr>
              <a:t> </a:t>
            </a:r>
            <a:r>
              <a:rPr lang="en-US" sz="2200" b="1" spc="-5" dirty="0" err="1">
                <a:solidFill>
                  <a:srgbClr val="000099"/>
                </a:solidFill>
                <a:latin typeface="+mj-lt"/>
                <a:cs typeface="Carlito"/>
              </a:rPr>
              <a:t>học</a:t>
            </a:r>
            <a:endParaRPr lang="vi-VN" sz="2200" dirty="0">
              <a:latin typeface="+mj-lt"/>
              <a:cs typeface="Carlito"/>
            </a:endParaRPr>
          </a:p>
          <a:p>
            <a:pPr algn="just"/>
            <a:endParaRPr lang="en-US" sz="2200" dirty="0"/>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FD042E-E699-455F-97C2-AE241BD76F6A}"/>
              </a:ext>
            </a:extLst>
          </p:cNvPr>
          <p:cNvSpPr>
            <a:spLocks noGrp="1"/>
          </p:cNvSpPr>
          <p:nvPr>
            <p:ph type="title"/>
          </p:nvPr>
        </p:nvSpPr>
        <p:spPr>
          <a:xfrm>
            <a:off x="2057400" y="152400"/>
            <a:ext cx="5829300" cy="565121"/>
          </a:xfrm>
        </p:spPr>
        <p:txBody>
          <a:bodyPr>
            <a:normAutofit/>
          </a:bodyPr>
          <a:lstStyle/>
          <a:p>
            <a:r>
              <a:rPr lang="en-GB" altLang="en-US" sz="2800" b="1" dirty="0">
                <a:solidFill>
                  <a:schemeClr val="bg1"/>
                </a:solidFill>
                <a:cs typeface="Times New Roman" panose="02020603050405020304" pitchFamily="18" charset="0"/>
              </a:rPr>
              <a:t>TÀI LIỆU THAM KHẢO</a:t>
            </a:r>
            <a:endParaRPr lang="en-US" sz="2800" b="1" dirty="0">
              <a:solidFill>
                <a:schemeClr val="bg1"/>
              </a:solidFill>
              <a:cs typeface="Times New Roman" panose="02020603050405020304" pitchFamily="18" charset="0"/>
            </a:endParaRPr>
          </a:p>
        </p:txBody>
      </p:sp>
      <p:sp>
        <p:nvSpPr>
          <p:cNvPr id="4" name="Content Placeholder 3">
            <a:extLst>
              <a:ext uri="{FF2B5EF4-FFF2-40B4-BE49-F238E27FC236}">
                <a16:creationId xmlns:a16="http://schemas.microsoft.com/office/drawing/2014/main" id="{1707CD4F-AC40-428B-9491-80EFE8552A6C}"/>
              </a:ext>
            </a:extLst>
          </p:cNvPr>
          <p:cNvSpPr>
            <a:spLocks noGrp="1"/>
          </p:cNvSpPr>
          <p:nvPr>
            <p:ph sz="quarter" idx="1"/>
          </p:nvPr>
        </p:nvSpPr>
        <p:spPr>
          <a:xfrm>
            <a:off x="914400" y="1600200"/>
            <a:ext cx="7753350" cy="3771900"/>
          </a:xfrm>
        </p:spPr>
        <p:txBody>
          <a:bodyPr/>
          <a:lstStyle/>
          <a:p>
            <a:pPr algn="just">
              <a:buFont typeface="Wingdings" panose="05000000000000000000" pitchFamily="2" charset="2"/>
              <a:buChar char="v"/>
            </a:pPr>
            <a:r>
              <a:rPr lang="en-US" sz="1400" b="1" dirty="0" err="1">
                <a:latin typeface="+mj-lt"/>
                <a:cs typeface="Arial" panose="020B0604020202020204" pitchFamily="34" charset="0"/>
              </a:rPr>
              <a:t>Đỗ</a:t>
            </a:r>
            <a:r>
              <a:rPr lang="en-US" sz="1400" b="1" dirty="0">
                <a:latin typeface="+mj-lt"/>
                <a:cs typeface="Arial" panose="020B0604020202020204" pitchFamily="34" charset="0"/>
              </a:rPr>
              <a:t> </a:t>
            </a:r>
            <a:r>
              <a:rPr lang="en-US" sz="1400" b="1" dirty="0" err="1">
                <a:latin typeface="+mj-lt"/>
                <a:cs typeface="Arial" panose="020B0604020202020204" pitchFamily="34" charset="0"/>
              </a:rPr>
              <a:t>Thị</a:t>
            </a:r>
            <a:r>
              <a:rPr lang="en-US" sz="1400" b="1" dirty="0">
                <a:latin typeface="+mj-lt"/>
                <a:cs typeface="Arial" panose="020B0604020202020204" pitchFamily="34" charset="0"/>
              </a:rPr>
              <a:t> Thanh </a:t>
            </a:r>
            <a:r>
              <a:rPr lang="en-US" sz="1400" b="1" dirty="0" err="1">
                <a:latin typeface="+mj-lt"/>
                <a:cs typeface="Arial" panose="020B0604020202020204" pitchFamily="34" charset="0"/>
              </a:rPr>
              <a:t>Thủy</a:t>
            </a:r>
            <a:r>
              <a:rPr lang="en-US" sz="1400" b="1" dirty="0">
                <a:latin typeface="+mj-lt"/>
                <a:cs typeface="Arial" panose="020B0604020202020204" pitchFamily="34" charset="0"/>
              </a:rPr>
              <a:t>, CDC </a:t>
            </a:r>
            <a:r>
              <a:rPr lang="en-US" sz="1400" b="1" dirty="0" err="1">
                <a:latin typeface="+mj-lt"/>
                <a:cs typeface="Arial" panose="020B0604020202020204" pitchFamily="34" charset="0"/>
              </a:rPr>
              <a:t>Việt</a:t>
            </a:r>
            <a:r>
              <a:rPr lang="en-US" sz="1400" b="1" dirty="0">
                <a:latin typeface="+mj-lt"/>
                <a:cs typeface="Arial" panose="020B0604020202020204" pitchFamily="34" charset="0"/>
              </a:rPr>
              <a:t> Nam,</a:t>
            </a:r>
            <a:r>
              <a:rPr lang="vi-VN" sz="1400" dirty="0">
                <a:solidFill>
                  <a:schemeClr val="tx1"/>
                </a:solidFill>
                <a:latin typeface="+mj-lt"/>
                <a:cs typeface="Arial" panose="020B0604020202020204" pitchFamily="34" charset="0"/>
              </a:rPr>
              <a:t> Cập nhật về phương pháp xét nghiệm SARS-  CoV-2. CDC Hoa Kỳ tại Việt Nam</a:t>
            </a:r>
            <a:endParaRPr lang="en-US" sz="1400" b="1" dirty="0">
              <a:latin typeface="+mj-lt"/>
              <a:cs typeface="Arial" panose="020B0604020202020204" pitchFamily="34" charset="0"/>
            </a:endParaRPr>
          </a:p>
          <a:p>
            <a:pPr algn="just">
              <a:buFont typeface="Wingdings" panose="05000000000000000000" pitchFamily="2" charset="2"/>
              <a:buChar char="v"/>
            </a:pPr>
            <a:r>
              <a:rPr lang="en-US" sz="1400" b="1" dirty="0">
                <a:latin typeface="+mj-lt"/>
                <a:cs typeface="Arial" panose="020B0604020202020204" pitchFamily="34" charset="0"/>
              </a:rPr>
              <a:t>FDA</a:t>
            </a:r>
          </a:p>
          <a:p>
            <a:pPr algn="just"/>
            <a:r>
              <a:rPr lang="en-US" sz="1400" dirty="0">
                <a:latin typeface="+mj-lt"/>
                <a:cs typeface="Times New Roman" panose="02020603050405020304" pitchFamily="18" charset="0"/>
                <a:hlinkClick r:id="rId3"/>
              </a:rPr>
              <a:t>https://www.fda.gov/medical-devices/coronavirus-disease-2019-covid-19-emergency-use-authorizations-medical-devices/eua-authorized-serology-test-performance</a:t>
            </a:r>
            <a:endParaRPr lang="en-US" sz="1400" dirty="0">
              <a:latin typeface="+mj-lt"/>
              <a:cs typeface="Times New Roman" panose="02020603050405020304" pitchFamily="18" charset="0"/>
            </a:endParaRPr>
          </a:p>
          <a:p>
            <a:pPr algn="just">
              <a:buFont typeface="Wingdings" panose="05000000000000000000" pitchFamily="2" charset="2"/>
              <a:buChar char="v"/>
            </a:pPr>
            <a:r>
              <a:rPr lang="en-US" sz="1400" b="1" dirty="0" err="1">
                <a:latin typeface="+mj-lt"/>
                <a:cs typeface="Times New Roman" panose="02020603050405020304" pitchFamily="18" charset="0"/>
              </a:rPr>
              <a:t>Bộ</a:t>
            </a:r>
            <a:r>
              <a:rPr lang="en-US" sz="1400" b="1" dirty="0">
                <a:latin typeface="+mj-lt"/>
                <a:cs typeface="Times New Roman" panose="02020603050405020304" pitchFamily="18" charset="0"/>
              </a:rPr>
              <a:t> y tế</a:t>
            </a:r>
          </a:p>
          <a:p>
            <a:pPr marL="214313" algn="just"/>
            <a:r>
              <a:rPr lang="en-US" sz="1400" dirty="0" err="1">
                <a:latin typeface="+mj-lt"/>
                <a:cs typeface="Times New Roman" panose="02020603050405020304" pitchFamily="18" charset="0"/>
              </a:rPr>
              <a:t>Quyết</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định</a:t>
            </a:r>
            <a:r>
              <a:rPr lang="en-US" sz="1400" dirty="0">
                <a:latin typeface="+mj-lt"/>
                <a:cs typeface="Times New Roman" panose="02020603050405020304" pitchFamily="18" charset="0"/>
              </a:rPr>
              <a:t> 3468/QĐ-BYT </a:t>
            </a:r>
            <a:r>
              <a:rPr lang="en-US" sz="1400" dirty="0" err="1">
                <a:latin typeface="+mj-lt"/>
                <a:cs typeface="Times New Roman" panose="02020603050405020304" pitchFamily="18" charset="0"/>
              </a:rPr>
              <a:t>ngày</a:t>
            </a:r>
            <a:r>
              <a:rPr lang="en-US" sz="1400" dirty="0">
                <a:latin typeface="+mj-lt"/>
                <a:cs typeface="Times New Roman" panose="02020603050405020304" pitchFamily="18" charset="0"/>
              </a:rPr>
              <a:t> 7/8/2020, H</a:t>
            </a:r>
            <a:r>
              <a:rPr lang="vi-VN" sz="1400" dirty="0">
                <a:latin typeface="+mj-lt"/>
                <a:cs typeface="Times New Roman" panose="02020603050405020304" pitchFamily="18" charset="0"/>
              </a:rPr>
              <a:t>ư</a:t>
            </a:r>
            <a:r>
              <a:rPr lang="en-US" sz="1400" dirty="0" err="1">
                <a:latin typeface="+mj-lt"/>
                <a:cs typeface="Times New Roman" panose="02020603050405020304" pitchFamily="18" charset="0"/>
              </a:rPr>
              <a:t>ớng</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dẫn</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tạm</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thời</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giám</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sát</a:t>
            </a:r>
            <a:r>
              <a:rPr lang="en-US" sz="1400" dirty="0">
                <a:latin typeface="+mj-lt"/>
                <a:cs typeface="Times New Roman" panose="02020603050405020304" pitchFamily="18" charset="0"/>
              </a:rPr>
              <a:t> và phòng, </a:t>
            </a:r>
            <a:r>
              <a:rPr lang="en-US" sz="1400" dirty="0" err="1">
                <a:latin typeface="+mj-lt"/>
                <a:cs typeface="Times New Roman" panose="02020603050405020304" pitchFamily="18" charset="0"/>
              </a:rPr>
              <a:t>chống</a:t>
            </a:r>
            <a:r>
              <a:rPr lang="en-US" sz="1400" dirty="0">
                <a:latin typeface="+mj-lt"/>
                <a:cs typeface="Times New Roman" panose="02020603050405020304" pitchFamily="18" charset="0"/>
              </a:rPr>
              <a:t> COVID-19.</a:t>
            </a:r>
          </a:p>
          <a:p>
            <a:pPr marL="214313" algn="just"/>
            <a:r>
              <a:rPr lang="en-US" sz="1400" dirty="0" err="1">
                <a:latin typeface="+mj-lt"/>
                <a:cs typeface="Times New Roman" panose="02020603050405020304" pitchFamily="18" charset="0"/>
              </a:rPr>
              <a:t>Quyết</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định</a:t>
            </a:r>
            <a:r>
              <a:rPr lang="en-US" sz="1400" dirty="0">
                <a:latin typeface="+mj-lt"/>
                <a:cs typeface="Times New Roman" panose="02020603050405020304" pitchFamily="18" charset="0"/>
              </a:rPr>
              <a:t> 4042/QĐ-BYT, </a:t>
            </a:r>
            <a:r>
              <a:rPr lang="en-US" sz="1400" dirty="0" err="1">
                <a:latin typeface="+mj-lt"/>
                <a:cs typeface="Times New Roman" panose="02020603050405020304" pitchFamily="18" charset="0"/>
              </a:rPr>
              <a:t>ngày</a:t>
            </a:r>
            <a:r>
              <a:rPr lang="en-US" sz="1400" dirty="0">
                <a:latin typeface="+mj-lt"/>
                <a:cs typeface="Times New Roman" panose="02020603050405020304" pitchFamily="18" charset="0"/>
              </a:rPr>
              <a:t> 21/9/2020, </a:t>
            </a:r>
            <a:r>
              <a:rPr lang="en-US" sz="1400" dirty="0" err="1">
                <a:latin typeface="+mj-lt"/>
                <a:cs typeface="Times New Roman" panose="02020603050405020304" pitchFamily="18" charset="0"/>
              </a:rPr>
              <a:t>Kế</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hoạch</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xét</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nghiệm</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nhiễm</a:t>
            </a:r>
            <a:r>
              <a:rPr lang="en-US" sz="1400" dirty="0">
                <a:latin typeface="+mj-lt"/>
                <a:cs typeface="Times New Roman" panose="02020603050405020304" pitchFamily="18" charset="0"/>
              </a:rPr>
              <a:t> SARS-CoV-2 </a:t>
            </a:r>
            <a:r>
              <a:rPr lang="en-US" sz="1400" dirty="0" err="1">
                <a:latin typeface="+mj-lt"/>
                <a:cs typeface="Times New Roman" panose="02020603050405020304" pitchFamily="18" charset="0"/>
              </a:rPr>
              <a:t>trong</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giai</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đoạn</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dịch</a:t>
            </a:r>
            <a:r>
              <a:rPr lang="en-US" sz="1400" dirty="0">
                <a:latin typeface="+mj-lt"/>
                <a:cs typeface="Times New Roman" panose="02020603050405020304" pitchFamily="18" charset="0"/>
              </a:rPr>
              <a:t> COVID -19</a:t>
            </a:r>
          </a:p>
          <a:p>
            <a:pPr marL="214313" lvl="1" indent="-214313">
              <a:buFont typeface="Wingdings" panose="05000000000000000000" pitchFamily="2" charset="2"/>
              <a:buChar char="v"/>
            </a:pPr>
            <a:r>
              <a:rPr lang="en-US" sz="1400" b="1" dirty="0">
                <a:solidFill>
                  <a:schemeClr val="tx1"/>
                </a:solidFill>
                <a:latin typeface="+mj-lt"/>
                <a:cs typeface="Arial" panose="020B0604020202020204" pitchFamily="34" charset="0"/>
              </a:rPr>
              <a:t>U.S CDC: </a:t>
            </a:r>
          </a:p>
          <a:p>
            <a:pPr marL="214313" lvl="1" indent="-214313">
              <a:buFont typeface="Arial" panose="020B0604020202020204" pitchFamily="34" charset="0"/>
              <a:buChar char="•"/>
            </a:pPr>
            <a:r>
              <a:rPr lang="en-US" sz="1400" dirty="0">
                <a:solidFill>
                  <a:schemeClr val="tx1"/>
                </a:solidFill>
                <a:latin typeface="+mj-lt"/>
                <a:cs typeface="Arial" panose="020B0604020202020204" pitchFamily="34" charset="0"/>
              </a:rPr>
              <a:t>Overview of Testing for SARS-CoV-2 (COVID-19): </a:t>
            </a:r>
            <a:r>
              <a:rPr lang="en-US" sz="1400" dirty="0">
                <a:solidFill>
                  <a:schemeClr val="tx1"/>
                </a:solidFill>
                <a:latin typeface="+mj-lt"/>
                <a:cs typeface="Arial" panose="020B0604020202020204" pitchFamily="34" charset="0"/>
                <a:hlinkClick r:id="rId4"/>
              </a:rPr>
              <a:t>https://www.cdc.gov/coronavirus/2019-ncov/hcp/testing-overview.html</a:t>
            </a:r>
            <a:endParaRPr lang="en-US" sz="1400" dirty="0">
              <a:solidFill>
                <a:schemeClr val="tx1"/>
              </a:solidFill>
              <a:latin typeface="+mj-lt"/>
              <a:cs typeface="Arial" panose="020B0604020202020204" pitchFamily="34" charset="0"/>
            </a:endParaRPr>
          </a:p>
          <a:p>
            <a:pPr marL="214313" lvl="1" indent="-214313">
              <a:buFont typeface="Arial" panose="020B0604020202020204" pitchFamily="34" charset="0"/>
              <a:buChar char="•"/>
            </a:pPr>
            <a:r>
              <a:rPr lang="en-US" sz="1400" dirty="0">
                <a:solidFill>
                  <a:schemeClr val="tx1"/>
                </a:solidFill>
                <a:latin typeface="+mj-lt"/>
                <a:cs typeface="Arial" panose="020B0604020202020204" pitchFamily="34" charset="0"/>
              </a:rPr>
              <a:t>Interim Guidelines for COVID-19 Antibody Testing: </a:t>
            </a:r>
            <a:r>
              <a:rPr lang="en-US" sz="1400" dirty="0">
                <a:solidFill>
                  <a:schemeClr val="tx1"/>
                </a:solidFill>
                <a:latin typeface="+mj-lt"/>
                <a:cs typeface="Arial" panose="020B0604020202020204" pitchFamily="34" charset="0"/>
                <a:hlinkClick r:id="rId5"/>
              </a:rPr>
              <a:t>https://www.cdc.gov/coronavirus/2019-ncov/lab/resources/antibody-tests-guidelines.html</a:t>
            </a:r>
            <a:endParaRPr lang="en-US" sz="1400" dirty="0">
              <a:solidFill>
                <a:schemeClr val="tx1"/>
              </a:solidFill>
              <a:latin typeface="+mj-lt"/>
              <a:cs typeface="Arial" panose="020B0604020202020204" pitchFamily="34" charset="0"/>
            </a:endParaRPr>
          </a:p>
          <a:p>
            <a:pPr marL="214313" lvl="1" indent="-214313">
              <a:buFont typeface="Arial" panose="020B0604020202020204" pitchFamily="34" charset="0"/>
              <a:buChar char="•"/>
            </a:pPr>
            <a:r>
              <a:rPr lang="en-US" sz="1400" dirty="0">
                <a:solidFill>
                  <a:schemeClr val="tx1"/>
                </a:solidFill>
                <a:latin typeface="+mj-lt"/>
                <a:cs typeface="Arial" panose="020B0604020202020204" pitchFamily="34" charset="0"/>
              </a:rPr>
              <a:t>Interim Guidance for Rapid Antigen Testing for SARS-CoV-2: </a:t>
            </a:r>
            <a:r>
              <a:rPr lang="en-US" sz="1400" dirty="0">
                <a:solidFill>
                  <a:schemeClr val="tx1"/>
                </a:solidFill>
                <a:latin typeface="+mj-lt"/>
                <a:cs typeface="Arial" panose="020B0604020202020204" pitchFamily="34" charset="0"/>
                <a:hlinkClick r:id="rId6"/>
              </a:rPr>
              <a:t>https://www.cdc.gov/coronavirus/2019-ncov/lab/resources/antigen-tests-guidelines.html</a:t>
            </a:r>
            <a:endParaRPr lang="en-US" sz="1400" dirty="0">
              <a:solidFill>
                <a:schemeClr val="tx1"/>
              </a:solidFill>
              <a:latin typeface="+mj-lt"/>
              <a:cs typeface="Arial" panose="020B0604020202020204" pitchFamily="34" charset="0"/>
            </a:endParaRPr>
          </a:p>
          <a:p>
            <a:pPr marL="285750" lvl="1">
              <a:buFont typeface="Wingdings" panose="05000000000000000000" pitchFamily="2" charset="2"/>
              <a:buChar char="v"/>
            </a:pPr>
            <a:r>
              <a:rPr lang="en-US" sz="1400" dirty="0" err="1">
                <a:solidFill>
                  <a:schemeClr val="tx1"/>
                </a:solidFill>
                <a:latin typeface="+mj-lt"/>
                <a:cs typeface="Arial" panose="020B0604020202020204" pitchFamily="34" charset="0"/>
              </a:rPr>
              <a:t>Tài</a:t>
            </a:r>
            <a:r>
              <a:rPr lang="en-US" sz="1400" dirty="0">
                <a:solidFill>
                  <a:schemeClr val="tx1"/>
                </a:solidFill>
                <a:latin typeface="+mj-lt"/>
                <a:cs typeface="Arial" panose="020B0604020202020204" pitchFamily="34" charset="0"/>
              </a:rPr>
              <a:t> </a:t>
            </a:r>
            <a:r>
              <a:rPr lang="en-US" sz="1400" dirty="0" err="1">
                <a:solidFill>
                  <a:schemeClr val="tx1"/>
                </a:solidFill>
                <a:latin typeface="+mj-lt"/>
                <a:cs typeface="Arial" panose="020B0604020202020204" pitchFamily="34" charset="0"/>
              </a:rPr>
              <a:t>liệu</a:t>
            </a:r>
            <a:r>
              <a:rPr lang="en-US" sz="1400" dirty="0">
                <a:solidFill>
                  <a:schemeClr val="tx1"/>
                </a:solidFill>
                <a:latin typeface="+mj-lt"/>
                <a:cs typeface="Arial" panose="020B0604020202020204" pitchFamily="34" charset="0"/>
              </a:rPr>
              <a:t> </a:t>
            </a:r>
            <a:r>
              <a:rPr lang="en-US" sz="1400" dirty="0" err="1">
                <a:solidFill>
                  <a:schemeClr val="tx1"/>
                </a:solidFill>
                <a:latin typeface="+mj-lt"/>
                <a:cs typeface="Arial" panose="020B0604020202020204" pitchFamily="34" charset="0"/>
              </a:rPr>
              <a:t>tập</a:t>
            </a:r>
            <a:r>
              <a:rPr lang="en-US" sz="1400" dirty="0">
                <a:solidFill>
                  <a:schemeClr val="tx1"/>
                </a:solidFill>
                <a:latin typeface="+mj-lt"/>
                <a:cs typeface="Arial" panose="020B0604020202020204" pitchFamily="34" charset="0"/>
              </a:rPr>
              <a:t> </a:t>
            </a:r>
            <a:r>
              <a:rPr lang="en-US" sz="1400" dirty="0" err="1">
                <a:solidFill>
                  <a:schemeClr val="tx1"/>
                </a:solidFill>
                <a:latin typeface="+mj-lt"/>
                <a:cs typeface="Arial" panose="020B0604020202020204" pitchFamily="34" charset="0"/>
              </a:rPr>
              <a:t>huấn</a:t>
            </a:r>
            <a:r>
              <a:rPr lang="en-US" sz="1400" dirty="0">
                <a:solidFill>
                  <a:schemeClr val="tx1"/>
                </a:solidFill>
                <a:latin typeface="+mj-lt"/>
                <a:cs typeface="Arial" panose="020B0604020202020204" pitchFamily="34" charset="0"/>
              </a:rPr>
              <a:t> </a:t>
            </a:r>
            <a:r>
              <a:rPr lang="en-US" sz="1400" dirty="0" err="1">
                <a:solidFill>
                  <a:schemeClr val="tx1"/>
                </a:solidFill>
                <a:latin typeface="+mj-lt"/>
                <a:cs typeface="Arial" panose="020B0604020202020204" pitchFamily="34" charset="0"/>
              </a:rPr>
              <a:t>xét</a:t>
            </a:r>
            <a:r>
              <a:rPr lang="en-US" sz="1400" dirty="0">
                <a:solidFill>
                  <a:schemeClr val="tx1"/>
                </a:solidFill>
                <a:latin typeface="+mj-lt"/>
                <a:cs typeface="Arial" panose="020B0604020202020204" pitchFamily="34" charset="0"/>
              </a:rPr>
              <a:t> </a:t>
            </a:r>
            <a:r>
              <a:rPr lang="en-US" sz="1400" dirty="0" err="1">
                <a:solidFill>
                  <a:schemeClr val="tx1"/>
                </a:solidFill>
                <a:latin typeface="+mj-lt"/>
                <a:cs typeface="Arial" panose="020B0604020202020204" pitchFamily="34" charset="0"/>
              </a:rPr>
              <a:t>nghiệm</a:t>
            </a:r>
            <a:r>
              <a:rPr lang="en-US" sz="1400" dirty="0">
                <a:solidFill>
                  <a:schemeClr val="tx1"/>
                </a:solidFill>
                <a:latin typeface="+mj-lt"/>
                <a:cs typeface="Arial" panose="020B0604020202020204" pitchFamily="34" charset="0"/>
              </a:rPr>
              <a:t> SARS-COV2 </a:t>
            </a:r>
            <a:r>
              <a:rPr lang="en-US" sz="1400" dirty="0" err="1">
                <a:solidFill>
                  <a:schemeClr val="tx1"/>
                </a:solidFill>
                <a:latin typeface="+mj-lt"/>
                <a:cs typeface="Arial" panose="020B0604020202020204" pitchFamily="34" charset="0"/>
              </a:rPr>
              <a:t>của</a:t>
            </a:r>
            <a:r>
              <a:rPr lang="en-US" sz="1400" dirty="0">
                <a:solidFill>
                  <a:schemeClr val="tx1"/>
                </a:solidFill>
                <a:latin typeface="+mj-lt"/>
                <a:cs typeface="Arial" panose="020B0604020202020204" pitchFamily="34" charset="0"/>
              </a:rPr>
              <a:t> </a:t>
            </a:r>
            <a:r>
              <a:rPr lang="en-US" sz="1400" dirty="0" err="1">
                <a:solidFill>
                  <a:schemeClr val="tx1"/>
                </a:solidFill>
                <a:latin typeface="+mj-lt"/>
                <a:cs typeface="Arial" panose="020B0604020202020204" pitchFamily="34" charset="0"/>
              </a:rPr>
              <a:t>viện</a:t>
            </a:r>
            <a:r>
              <a:rPr lang="en-US" sz="1400" dirty="0">
                <a:solidFill>
                  <a:schemeClr val="tx1"/>
                </a:solidFill>
                <a:latin typeface="+mj-lt"/>
                <a:cs typeface="Arial" panose="020B0604020202020204" pitchFamily="34" charset="0"/>
              </a:rPr>
              <a:t> Pasteur</a:t>
            </a:r>
          </a:p>
          <a:p>
            <a:pPr marL="214313" lvl="1" indent="-214313">
              <a:buFont typeface="Arial" panose="020B0604020202020204" pitchFamily="34" charset="0"/>
              <a:buChar char="•"/>
            </a:pPr>
            <a:endParaRPr lang="en-US" sz="1400" dirty="0">
              <a:solidFill>
                <a:schemeClr val="tx1"/>
              </a:solidFill>
              <a:latin typeface="+mj-lt"/>
              <a:cs typeface="Arial" panose="020B0604020202020204" pitchFamily="34" charset="0"/>
            </a:endParaRPr>
          </a:p>
          <a:p>
            <a:pPr marL="214313" algn="just"/>
            <a:endParaRPr lang="en-US" sz="1400" dirty="0">
              <a:latin typeface="+mj-lt"/>
              <a:cs typeface="Times New Roman" panose="02020603050405020304" pitchFamily="18" charset="0"/>
            </a:endParaRPr>
          </a:p>
          <a:p>
            <a:pPr marL="214313" algn="just"/>
            <a:endParaRPr lang="en-US" sz="1400" dirty="0">
              <a:latin typeface="+mj-lt"/>
              <a:cs typeface="Times New Roman" panose="02020603050405020304" pitchFamily="18" charset="0"/>
            </a:endParaRPr>
          </a:p>
          <a:p>
            <a:pPr marL="214313" algn="just">
              <a:buNone/>
            </a:pPr>
            <a:endParaRPr lang="en-US" sz="1400" dirty="0">
              <a:latin typeface="+mj-lt"/>
              <a:cs typeface="Times New Roman" panose="02020603050405020304" pitchFamily="18" charset="0"/>
            </a:endParaRPr>
          </a:p>
          <a:p>
            <a:pPr marL="0" indent="0" algn="just">
              <a:buNone/>
            </a:pPr>
            <a:endParaRPr lang="en-US" sz="1400" b="1" dirty="0">
              <a:latin typeface="+mj-lt"/>
              <a:cs typeface="Times New Roman" panose="02020603050405020304" pitchFamily="18" charset="0"/>
            </a:endParaRPr>
          </a:p>
        </p:txBody>
      </p:sp>
    </p:spTree>
    <p:extLst>
      <p:ext uri="{BB962C8B-B14F-4D97-AF65-F5344CB8AC3E}">
        <p14:creationId xmlns:p14="http://schemas.microsoft.com/office/powerpoint/2010/main" val="3430519867"/>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682" name="Rectangle 5"/>
          <p:cNvSpPr>
            <a:spLocks noGrp="1" noChangeArrowheads="1"/>
          </p:cNvSpPr>
          <p:nvPr>
            <p:ph type="subTitle" idx="1"/>
          </p:nvPr>
        </p:nvSpPr>
        <p:spPr bwMode="gray">
          <a:xfrm>
            <a:off x="1143000" y="3086100"/>
            <a:ext cx="1943100" cy="228600"/>
          </a:xfrm>
        </p:spPr>
        <p:txBody>
          <a:bodyPr/>
          <a:lstStyle/>
          <a:p>
            <a:pPr eaLnBrk="1" hangingPunct="1">
              <a:buFontTx/>
              <a:buNone/>
            </a:pPr>
            <a:r>
              <a:rPr lang="en-US" altLang="en-US" sz="1050" b="1" i="1">
                <a:solidFill>
                  <a:schemeClr val="bg1"/>
                </a:solidFill>
              </a:rPr>
              <a:t>www.bvdaihoc.com.vn</a:t>
            </a:r>
          </a:p>
        </p:txBody>
      </p:sp>
      <p:sp>
        <p:nvSpPr>
          <p:cNvPr id="5" name="Rectangle 4"/>
          <p:cNvSpPr/>
          <p:nvPr/>
        </p:nvSpPr>
        <p:spPr>
          <a:xfrm>
            <a:off x="3237311" y="3886200"/>
            <a:ext cx="4763690" cy="2114550"/>
          </a:xfrm>
          <a:prstGeom prst="rect">
            <a:avLst/>
          </a:prstGeom>
          <a:solidFill>
            <a:srgbClr val="85D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Rectangle 5"/>
          <p:cNvSpPr/>
          <p:nvPr/>
        </p:nvSpPr>
        <p:spPr>
          <a:xfrm>
            <a:off x="3236120" y="3314700"/>
            <a:ext cx="4764881" cy="571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0000CC"/>
              </a:solidFill>
            </a:endParaRPr>
          </a:p>
        </p:txBody>
      </p:sp>
      <p:sp>
        <p:nvSpPr>
          <p:cNvPr id="71685" name="TextBox 6"/>
          <p:cNvSpPr txBox="1">
            <a:spLocks noChangeArrowheads="1"/>
          </p:cNvSpPr>
          <p:nvPr/>
        </p:nvSpPr>
        <p:spPr bwMode="auto">
          <a:xfrm>
            <a:off x="3314700" y="3371850"/>
            <a:ext cx="4686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00FF"/>
                </a:solidFill>
                <a:latin typeface="Arial" panose="020B0604020202020204" pitchFamily="34" charset="0"/>
              </a:defRPr>
            </a:lvl1pPr>
            <a:lvl2pPr marL="742950" indent="-285750">
              <a:spcBef>
                <a:spcPct val="20000"/>
              </a:spcBef>
              <a:buChar char="–"/>
              <a:defRPr sz="2400">
                <a:solidFill>
                  <a:srgbClr val="FF9900"/>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solidFill>
                  <a:srgbClr val="FFFFFF"/>
                </a:solidFill>
                <a:cs typeface="Arial" panose="020B0604020202020204" pitchFamily="34" charset="0"/>
              </a:rPr>
              <a:t>TRÂN TRỌNG CẢM ƠN</a:t>
            </a:r>
          </a:p>
        </p:txBody>
      </p:sp>
      <p:pic>
        <p:nvPicPr>
          <p:cNvPr id="716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1" y="3429000"/>
            <a:ext cx="210383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626770"/>
            <a:ext cx="1085850" cy="124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688" name="Group 1"/>
          <p:cNvGrpSpPr>
            <a:grpSpLocks/>
          </p:cNvGrpSpPr>
          <p:nvPr/>
        </p:nvGrpSpPr>
        <p:grpSpPr bwMode="auto">
          <a:xfrm rot="-991725">
            <a:off x="1251349" y="3627836"/>
            <a:ext cx="1412081" cy="963215"/>
            <a:chOff x="-1326130" y="3191511"/>
            <a:chExt cx="2134279" cy="1430338"/>
          </a:xfrm>
        </p:grpSpPr>
        <p:pic>
          <p:nvPicPr>
            <p:cNvPr id="7169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6130" y="3191511"/>
              <a:ext cx="2134279"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92" name="Picture 2" descr="C:\Documents and Settings\dbx4\Local Settings\Temporary Internet Files\Content.IE5\EQ9F325B\MC90043961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0829" y="3642519"/>
              <a:ext cx="128524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689"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54105" y="3955258"/>
            <a:ext cx="2807494" cy="1918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rved Up Arrow 3"/>
          <p:cNvSpPr/>
          <p:nvPr/>
        </p:nvSpPr>
        <p:spPr>
          <a:xfrm rot="21052678">
            <a:off x="3008710" y="5617370"/>
            <a:ext cx="946547" cy="213122"/>
          </a:xfrm>
          <a:prstGeom prst="curvedUp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0000CC"/>
              </a:solidFill>
            </a:endParaRPr>
          </a:p>
        </p:txBody>
      </p:sp>
    </p:spTree>
    <p:extLst>
      <p:ext uri="{BB962C8B-B14F-4D97-AF65-F5344CB8AC3E}">
        <p14:creationId xmlns:p14="http://schemas.microsoft.com/office/powerpoint/2010/main" val="230545036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944396" y="1638732"/>
          <a:ext cx="4006790" cy="3169061"/>
        </p:xfrm>
        <a:graphic>
          <a:graphicData uri="http://schemas.openxmlformats.org/drawingml/2006/table">
            <a:tbl>
              <a:tblPr/>
              <a:tblGrid>
                <a:gridCol w="2003395">
                  <a:extLst>
                    <a:ext uri="{9D8B030D-6E8A-4147-A177-3AD203B41FA5}">
                      <a16:colId xmlns:a16="http://schemas.microsoft.com/office/drawing/2014/main" val="20000"/>
                    </a:ext>
                  </a:extLst>
                </a:gridCol>
                <a:gridCol w="2003395">
                  <a:extLst>
                    <a:ext uri="{9D8B030D-6E8A-4147-A177-3AD203B41FA5}">
                      <a16:colId xmlns:a16="http://schemas.microsoft.com/office/drawing/2014/main" val="20001"/>
                    </a:ext>
                  </a:extLst>
                </a:gridCol>
              </a:tblGrid>
              <a:tr h="620366">
                <a:tc>
                  <a:txBody>
                    <a:bodyPr/>
                    <a:lstStyle/>
                    <a:p>
                      <a:pPr algn="ctr" fontAlgn="b"/>
                      <a:r>
                        <a:rPr lang="en-US" sz="1400" dirty="0">
                          <a:effectLst/>
                        </a:rPr>
                        <a:t>Virus</a:t>
                      </a:r>
                    </a:p>
                  </a:txBody>
                  <a:tcPr marL="137160" marR="137160" marT="35719" marB="3571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A0A7E9"/>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a:effectLst/>
                        </a:rPr>
                        <a:t>Incubation Period</a:t>
                      </a:r>
                      <a:br>
                        <a:rPr lang="en-US" sz="1400">
                          <a:effectLst/>
                        </a:rPr>
                      </a:br>
                      <a:r>
                        <a:rPr lang="en-US" sz="1400">
                          <a:effectLst/>
                        </a:rPr>
                        <a:t>(typical cases)</a:t>
                      </a:r>
                    </a:p>
                  </a:txBody>
                  <a:tcPr marL="137160" marR="137160" marT="35719" marB="3571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E0A2E9"/>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509739">
                <a:tc>
                  <a:txBody>
                    <a:bodyPr/>
                    <a:lstStyle/>
                    <a:p>
                      <a:pPr algn="l" fontAlgn="t"/>
                      <a:r>
                        <a:rPr lang="en-US" sz="1400">
                          <a:effectLst/>
                        </a:rPr>
                        <a:t>Novel Coronavirus</a:t>
                      </a:r>
                      <a:br>
                        <a:rPr lang="en-US" sz="1400">
                          <a:effectLst/>
                        </a:rPr>
                      </a:br>
                      <a:r>
                        <a:rPr lang="en-US" sz="1400">
                          <a:effectLst/>
                        </a:rPr>
                        <a:t>(COVID-19)</a:t>
                      </a:r>
                    </a:p>
                  </a:txBody>
                  <a:tcPr marL="137160" marR="137160" marT="35719" marB="3571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20000"/>
                        <a:lumOff val="80000"/>
                      </a:schemeClr>
                    </a:solidFill>
                  </a:tcPr>
                </a:tc>
                <a:tc>
                  <a:txBody>
                    <a:bodyPr/>
                    <a:lstStyle/>
                    <a:p>
                      <a:pPr algn="r" fontAlgn="t"/>
                      <a:r>
                        <a:rPr lang="en-US" sz="1400">
                          <a:effectLst/>
                        </a:rPr>
                        <a:t>2-14 or 0-24 days </a:t>
                      </a:r>
                      <a:r>
                        <a:rPr lang="en-US" sz="1400" i="1">
                          <a:solidFill>
                            <a:srgbClr val="666666"/>
                          </a:solidFill>
                          <a:effectLst/>
                        </a:rPr>
                        <a:t>*</a:t>
                      </a:r>
                      <a:endParaRPr lang="en-US" sz="1400">
                        <a:effectLst/>
                      </a:endParaRPr>
                    </a:p>
                  </a:txBody>
                  <a:tcPr marL="137160" marR="137160" marT="35719" marB="3571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509739">
                <a:tc>
                  <a:txBody>
                    <a:bodyPr/>
                    <a:lstStyle/>
                    <a:p>
                      <a:pPr algn="l" fontAlgn="t"/>
                      <a:r>
                        <a:rPr lang="en-US" sz="1400">
                          <a:effectLst/>
                        </a:rPr>
                        <a:t>SARS</a:t>
                      </a:r>
                    </a:p>
                  </a:txBody>
                  <a:tcPr marL="137160" marR="137160" marT="35719" marB="3571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20000"/>
                        <a:lumOff val="80000"/>
                      </a:schemeClr>
                    </a:solidFill>
                  </a:tcPr>
                </a:tc>
                <a:tc>
                  <a:txBody>
                    <a:bodyPr/>
                    <a:lstStyle/>
                    <a:p>
                      <a:pPr algn="r" fontAlgn="t"/>
                      <a:r>
                        <a:rPr lang="en-US" sz="1400" u="sng">
                          <a:solidFill>
                            <a:srgbClr val="699A21"/>
                          </a:solidFill>
                          <a:effectLst/>
                          <a:hlinkClick r:id="rId3"/>
                        </a:rPr>
                        <a:t>2-7 days</a:t>
                      </a:r>
                      <a:r>
                        <a:rPr lang="en-US" sz="1400">
                          <a:effectLst/>
                        </a:rPr>
                        <a:t>,</a:t>
                      </a:r>
                      <a:br>
                        <a:rPr lang="en-US" sz="1400">
                          <a:effectLst/>
                        </a:rPr>
                      </a:br>
                      <a:r>
                        <a:rPr lang="en-US" sz="1400">
                          <a:effectLst/>
                        </a:rPr>
                        <a:t>as long as 10 days</a:t>
                      </a:r>
                    </a:p>
                  </a:txBody>
                  <a:tcPr marL="137160" marR="137160" marT="35719" marB="3571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509739">
                <a:tc>
                  <a:txBody>
                    <a:bodyPr/>
                    <a:lstStyle/>
                    <a:p>
                      <a:pPr algn="l" fontAlgn="t"/>
                      <a:r>
                        <a:rPr lang="en-US" sz="1400" dirty="0">
                          <a:effectLst/>
                        </a:rPr>
                        <a:t>MERS</a:t>
                      </a:r>
                    </a:p>
                  </a:txBody>
                  <a:tcPr marL="137160" marR="137160" marT="35719" marB="3571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20000"/>
                        <a:lumOff val="80000"/>
                      </a:schemeClr>
                    </a:solidFill>
                  </a:tcPr>
                </a:tc>
                <a:tc>
                  <a:txBody>
                    <a:bodyPr/>
                    <a:lstStyle/>
                    <a:p>
                      <a:pPr algn="r" fontAlgn="t"/>
                      <a:r>
                        <a:rPr lang="en-US" sz="1400" u="sng">
                          <a:solidFill>
                            <a:srgbClr val="699A21"/>
                          </a:solidFill>
                          <a:effectLst/>
                          <a:hlinkClick r:id="rId4"/>
                        </a:rPr>
                        <a:t>5 days</a:t>
                      </a:r>
                      <a:r>
                        <a:rPr lang="en-US" sz="1400">
                          <a:effectLst/>
                        </a:rPr>
                        <a:t> (range: 2-14)</a:t>
                      </a:r>
                    </a:p>
                  </a:txBody>
                  <a:tcPr marL="137160" marR="137160" marT="35719" marB="3571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509739">
                <a:tc>
                  <a:txBody>
                    <a:bodyPr/>
                    <a:lstStyle/>
                    <a:p>
                      <a:pPr algn="l" fontAlgn="t"/>
                      <a:r>
                        <a:rPr lang="en-US" sz="1400">
                          <a:effectLst/>
                        </a:rPr>
                        <a:t>Swine Flu</a:t>
                      </a:r>
                    </a:p>
                  </a:txBody>
                  <a:tcPr marL="137160" marR="137160" marT="35719" marB="3571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20000"/>
                        <a:lumOff val="80000"/>
                      </a:schemeClr>
                    </a:solidFill>
                  </a:tcPr>
                </a:tc>
                <a:tc>
                  <a:txBody>
                    <a:bodyPr/>
                    <a:lstStyle/>
                    <a:p>
                      <a:pPr algn="r" fontAlgn="t"/>
                      <a:r>
                        <a:rPr lang="en-US" sz="1400" u="sng">
                          <a:solidFill>
                            <a:srgbClr val="699A21"/>
                          </a:solidFill>
                          <a:effectLst/>
                          <a:hlinkClick r:id="rId5"/>
                        </a:rPr>
                        <a:t>1-4 days</a:t>
                      </a:r>
                      <a:r>
                        <a:rPr lang="en-US" sz="1400">
                          <a:effectLst/>
                        </a:rPr>
                        <a:t>,</a:t>
                      </a:r>
                      <a:br>
                        <a:rPr lang="en-US" sz="1400">
                          <a:effectLst/>
                        </a:rPr>
                      </a:br>
                      <a:r>
                        <a:rPr lang="en-US" sz="1400">
                          <a:effectLst/>
                        </a:rPr>
                        <a:t>as long as 7 days</a:t>
                      </a:r>
                    </a:p>
                  </a:txBody>
                  <a:tcPr marL="137160" marR="137160" marT="35719" marB="3571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509739">
                <a:tc>
                  <a:txBody>
                    <a:bodyPr/>
                    <a:lstStyle/>
                    <a:p>
                      <a:pPr algn="l" fontAlgn="t"/>
                      <a:r>
                        <a:rPr lang="en-US" sz="1400">
                          <a:effectLst/>
                        </a:rPr>
                        <a:t>Seasonal Flu</a:t>
                      </a:r>
                    </a:p>
                  </a:txBody>
                  <a:tcPr marL="137160" marR="137160" marT="35719" marB="3571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chemeClr val="accent4">
                        <a:lumMod val="20000"/>
                        <a:lumOff val="80000"/>
                      </a:schemeClr>
                    </a:solidFill>
                  </a:tcPr>
                </a:tc>
                <a:tc>
                  <a:txBody>
                    <a:bodyPr/>
                    <a:lstStyle/>
                    <a:p>
                      <a:pPr algn="r" fontAlgn="t"/>
                      <a:r>
                        <a:rPr lang="en-US" sz="1400">
                          <a:effectLst/>
                        </a:rPr>
                        <a:t>2 days (1-4 range)</a:t>
                      </a:r>
                    </a:p>
                  </a:txBody>
                  <a:tcPr marL="137160" marR="137160" marT="35719" marB="35719"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19050" cap="flat" cmpd="sng" algn="ctr">
                      <a:solidFill>
                        <a:srgbClr val="DDDDDD"/>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825801" y="5422151"/>
            <a:ext cx="8125385" cy="450123"/>
          </a:xfrm>
          <a:prstGeom prst="rect">
            <a:avLst/>
          </a:prstGeom>
          <a:noFill/>
        </p:spPr>
        <p:txBody>
          <a:bodyPr wrap="square" rtlCol="0">
            <a:noAutofit/>
          </a:bodyPr>
          <a:lstStyle/>
          <a:p>
            <a:pPr algn="r">
              <a:spcAft>
                <a:spcPts val="450"/>
              </a:spcAft>
            </a:pPr>
            <a:r>
              <a:rPr lang="en-US" sz="1050" i="1" dirty="0">
                <a:noFill/>
                <a:latin typeface="Arial" panose="020B0604020202020204" pitchFamily="34" charset="0"/>
                <a:cs typeface="Arial" panose="020B0604020202020204" pitchFamily="34" charset="0"/>
                <a:hlinkClick r:id="rId6"/>
              </a:rPr>
              <a:t>Symptoms of Novel Coronavirus (2019-nCoV)</a:t>
            </a:r>
            <a:r>
              <a:rPr lang="en-US" sz="1050" i="1" dirty="0">
                <a:noFill/>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 CDC. </a:t>
            </a:r>
            <a:r>
              <a:rPr lang="en-US" sz="1050" u="sng" dirty="0">
                <a:latin typeface="Arial" panose="020B0604020202020204" pitchFamily="34" charset="0"/>
                <a:cs typeface="Arial" panose="020B0604020202020204" pitchFamily="34" charset="0"/>
                <a:hlinkClick r:id="rId7"/>
              </a:rPr>
              <a:t>https://www.cdc.gov/coronavirus/2019-nCoV/index.html</a:t>
            </a:r>
            <a:endParaRPr lang="en-US" sz="1050" u="sng" dirty="0">
              <a:latin typeface="Arial" panose="020B0604020202020204" pitchFamily="34" charset="0"/>
              <a:cs typeface="Arial" panose="020B0604020202020204" pitchFamily="34" charset="0"/>
            </a:endParaRPr>
          </a:p>
          <a:p>
            <a:pPr algn="r">
              <a:spcAft>
                <a:spcPts val="450"/>
              </a:spcAft>
            </a:pPr>
            <a:r>
              <a:rPr lang="en-US" sz="1050" u="sng" dirty="0">
                <a:solidFill>
                  <a:srgbClr val="86C32A"/>
                </a:solidFill>
                <a:latin typeface="noto sans"/>
                <a:hlinkClick r:id="rId8"/>
              </a:rPr>
              <a:t>Coronavirus incubation could be as long as 27 days, Chinese provincial government says</a:t>
            </a:r>
            <a:r>
              <a:rPr lang="en-US" sz="1050" dirty="0">
                <a:solidFill>
                  <a:srgbClr val="222222"/>
                </a:solidFill>
                <a:latin typeface="noto sans"/>
              </a:rPr>
              <a:t> - Reuters, Feb. 22, 2020</a:t>
            </a:r>
            <a:r>
              <a:rPr lang="en-US" sz="1050" dirty="0">
                <a:latin typeface="Arial" panose="020B0604020202020204" pitchFamily="34" charset="0"/>
                <a:cs typeface="Arial" panose="020B0604020202020204" pitchFamily="34" charset="0"/>
              </a:rPr>
              <a:t>.</a:t>
            </a:r>
          </a:p>
        </p:txBody>
      </p:sp>
      <p:sp>
        <p:nvSpPr>
          <p:cNvPr id="5" name="TextBox 4"/>
          <p:cNvSpPr txBox="1"/>
          <p:nvPr/>
        </p:nvSpPr>
        <p:spPr>
          <a:xfrm>
            <a:off x="3048000" y="152400"/>
            <a:ext cx="5014452"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THỜI GIAN Ủ BỆNH</a:t>
            </a:r>
          </a:p>
        </p:txBody>
      </p:sp>
      <p:sp>
        <p:nvSpPr>
          <p:cNvPr id="6" name="TextBox 5"/>
          <p:cNvSpPr txBox="1"/>
          <p:nvPr/>
        </p:nvSpPr>
        <p:spPr>
          <a:xfrm>
            <a:off x="825801" y="1066800"/>
            <a:ext cx="3963738" cy="3123932"/>
          </a:xfrm>
          <a:prstGeom prst="rect">
            <a:avLst/>
          </a:prstGeom>
          <a:noFill/>
        </p:spPr>
        <p:txBody>
          <a:bodyPr wrap="square" rtlCol="0">
            <a:spAutoFit/>
          </a:bodyPr>
          <a:lstStyle/>
          <a:p>
            <a:pPr marL="257175" indent="-257175">
              <a:lnSpc>
                <a:spcPct val="130000"/>
              </a:lnSpc>
              <a:spcAft>
                <a:spcPts val="900"/>
              </a:spcAft>
              <a:buFont typeface="Arial" panose="020B0604020202020204" pitchFamily="34" charset="0"/>
              <a:buChar char="‒"/>
            </a:pPr>
            <a:r>
              <a:rPr lang="en-US" sz="2000" dirty="0" err="1">
                <a:solidFill>
                  <a:srgbClr val="002060"/>
                </a:solidFill>
                <a:latin typeface="Arial" panose="020B0604020202020204" pitchFamily="34" charset="0"/>
                <a:cs typeface="Arial" panose="020B0604020202020204" pitchFamily="34" charset="0"/>
              </a:rPr>
              <a:t>Khoảng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thời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gian</a:t>
            </a:r>
            <a:r>
              <a:rPr lang="en-US" sz="2000" dirty="0">
                <a:solidFill>
                  <a:srgbClr val="002060"/>
                </a:solidFill>
                <a:latin typeface="Arial" panose="020B0604020202020204" pitchFamily="34" charset="0"/>
                <a:cs typeface="Arial" panose="020B0604020202020204" pitchFamily="34" charset="0"/>
              </a:rPr>
              <a:t> ủ </a:t>
            </a:r>
            <a:r>
              <a:rPr lang="en-US" sz="2000" dirty="0" err="1">
                <a:solidFill>
                  <a:srgbClr val="002060"/>
                </a:solidFill>
                <a:latin typeface="Arial" panose="020B0604020202020204" pitchFamily="34" charset="0"/>
                <a:cs typeface="Arial" panose="020B0604020202020204" pitchFamily="34" charset="0"/>
              </a:rPr>
              <a:t>bệnh</a:t>
            </a:r>
            <a:r>
              <a:rPr lang="en-US" sz="2000" dirty="0">
                <a:solidFill>
                  <a:srgbClr val="002060"/>
                </a:solidFill>
                <a:latin typeface="Arial" panose="020B0604020202020204" pitchFamily="34" charset="0"/>
                <a:cs typeface="Arial" panose="020B0604020202020204" pitchFamily="34" charset="0"/>
              </a:rPr>
              <a:t>:	2-14 </a:t>
            </a:r>
            <a:r>
              <a:rPr lang="en-US" sz="2000" dirty="0" err="1">
                <a:solidFill>
                  <a:srgbClr val="002060"/>
                </a:solidFill>
                <a:latin typeface="Arial" panose="020B0604020202020204" pitchFamily="34" charset="0"/>
                <a:cs typeface="Arial" panose="020B0604020202020204" pitchFamily="34" charset="0"/>
              </a:rPr>
              <a:t>ngày</a:t>
            </a:r>
            <a:endParaRPr lang="en-US" sz="2000" dirty="0">
              <a:solidFill>
                <a:srgbClr val="002060"/>
              </a:solidFill>
              <a:latin typeface="Arial" panose="020B0604020202020204" pitchFamily="34" charset="0"/>
              <a:cs typeface="Arial" panose="020B0604020202020204" pitchFamily="34" charset="0"/>
            </a:endParaRPr>
          </a:p>
          <a:p>
            <a:pPr marL="257175" indent="-257175">
              <a:lnSpc>
                <a:spcPct val="130000"/>
              </a:lnSpc>
              <a:spcAft>
                <a:spcPts val="900"/>
              </a:spcAft>
              <a:buFont typeface="Arial" panose="020B0604020202020204" pitchFamily="34" charset="0"/>
              <a:buChar char="‒"/>
            </a:pPr>
            <a:r>
              <a:rPr lang="en-US" sz="2000" dirty="0" err="1">
                <a:solidFill>
                  <a:srgbClr val="002060"/>
                </a:solidFill>
                <a:latin typeface="Arial" panose="020B0604020202020204" pitchFamily="34" charset="0"/>
                <a:cs typeface="Arial" panose="020B0604020202020204" pitchFamily="34" charset="0"/>
              </a:rPr>
              <a:t>Thời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gian</a:t>
            </a:r>
            <a:r>
              <a:rPr lang="en-US" sz="2000" dirty="0">
                <a:solidFill>
                  <a:srgbClr val="002060"/>
                </a:solidFill>
                <a:latin typeface="Arial" panose="020B0604020202020204" pitchFamily="34" charset="0"/>
                <a:cs typeface="Arial" panose="020B0604020202020204" pitchFamily="34" charset="0"/>
              </a:rPr>
              <a:t> ủ </a:t>
            </a:r>
            <a:r>
              <a:rPr lang="en-US" sz="2000" dirty="0" err="1">
                <a:solidFill>
                  <a:srgbClr val="002060"/>
                </a:solidFill>
                <a:latin typeface="Arial" panose="020B0604020202020204" pitchFamily="34" charset="0"/>
                <a:cs typeface="Arial" panose="020B0604020202020204" pitchFamily="34" charset="0"/>
              </a:rPr>
              <a:t>bệnh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trung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bình</a:t>
            </a:r>
            <a:r>
              <a:rPr lang="en-US" sz="2000" dirty="0">
                <a:solidFill>
                  <a:srgbClr val="002060"/>
                </a:solidFill>
                <a:latin typeface="Arial" panose="020B0604020202020204" pitchFamily="34" charset="0"/>
                <a:cs typeface="Arial" panose="020B0604020202020204" pitchFamily="34" charset="0"/>
              </a:rPr>
              <a:t>:	5-7 </a:t>
            </a:r>
            <a:r>
              <a:rPr lang="en-US" sz="2000" dirty="0" err="1">
                <a:solidFill>
                  <a:srgbClr val="002060"/>
                </a:solidFill>
                <a:latin typeface="Arial" panose="020B0604020202020204" pitchFamily="34" charset="0"/>
                <a:cs typeface="Arial" panose="020B0604020202020204" pitchFamily="34" charset="0"/>
              </a:rPr>
              <a:t>ngày</a:t>
            </a:r>
            <a:endParaRPr lang="en-US" sz="2000" dirty="0">
              <a:solidFill>
                <a:srgbClr val="002060"/>
              </a:solidFill>
              <a:latin typeface="Arial" panose="020B0604020202020204" pitchFamily="34" charset="0"/>
              <a:cs typeface="Arial" panose="020B0604020202020204" pitchFamily="34" charset="0"/>
            </a:endParaRPr>
          </a:p>
          <a:p>
            <a:pPr marL="257175" indent="-257175">
              <a:lnSpc>
                <a:spcPct val="130000"/>
              </a:lnSpc>
              <a:spcAft>
                <a:spcPts val="900"/>
              </a:spcAft>
              <a:buFont typeface="Arial" panose="020B0604020202020204" pitchFamily="34" charset="0"/>
              <a:buChar char="‒"/>
            </a:pPr>
            <a:r>
              <a:rPr lang="en-US" sz="2000" dirty="0" err="1">
                <a:solidFill>
                  <a:srgbClr val="002060"/>
                </a:solidFill>
                <a:latin typeface="Arial" panose="020B0604020202020204" pitchFamily="34" charset="0"/>
                <a:cs typeface="Arial" panose="020B0604020202020204" pitchFamily="34" charset="0"/>
              </a:rPr>
              <a:t>Đã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có</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những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báo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cáo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thấy</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thời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gian</a:t>
            </a:r>
            <a:r>
              <a:rPr lang="en-US" sz="2000" dirty="0">
                <a:solidFill>
                  <a:srgbClr val="002060"/>
                </a:solidFill>
                <a:latin typeface="Arial" panose="020B0604020202020204" pitchFamily="34" charset="0"/>
                <a:cs typeface="Arial" panose="020B0604020202020204" pitchFamily="34" charset="0"/>
              </a:rPr>
              <a:t> ủ </a:t>
            </a:r>
            <a:r>
              <a:rPr lang="en-US" sz="2000" dirty="0" err="1">
                <a:solidFill>
                  <a:srgbClr val="002060"/>
                </a:solidFill>
                <a:latin typeface="Arial" panose="020B0604020202020204" pitchFamily="34" charset="0"/>
                <a:cs typeface="Arial" panose="020B0604020202020204" pitchFamily="34" charset="0"/>
              </a:rPr>
              <a:t>bệnh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kéo</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dài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tới</a:t>
            </a:r>
            <a:r>
              <a:rPr lang="en-US" sz="2000" dirty="0">
                <a:solidFill>
                  <a:srgbClr val="002060"/>
                </a:solidFill>
                <a:latin typeface="Arial" panose="020B0604020202020204" pitchFamily="34" charset="0"/>
                <a:cs typeface="Arial" panose="020B0604020202020204" pitchFamily="34" charset="0"/>
              </a:rPr>
              <a:t> 27 </a:t>
            </a:r>
            <a:r>
              <a:rPr lang="en-US" sz="2000" dirty="0" err="1">
                <a:solidFill>
                  <a:srgbClr val="002060"/>
                </a:solidFill>
                <a:latin typeface="Arial" panose="020B0604020202020204" pitchFamily="34" charset="0"/>
                <a:cs typeface="Arial" panose="020B0604020202020204" pitchFamily="34" charset="0"/>
              </a:rPr>
              <a:t>ngày</a:t>
            </a:r>
            <a:endParaRPr lang="en-US" sz="2000" dirty="0">
              <a:solidFill>
                <a:srgbClr val="002060"/>
              </a:solidFill>
              <a:latin typeface="Arial" panose="020B0604020202020204" pitchFamily="34" charset="0"/>
              <a:cs typeface="Arial" panose="020B0604020202020204" pitchFamily="34" charset="0"/>
            </a:endParaRPr>
          </a:p>
        </p:txBody>
      </p:sp>
      <p:sp>
        <p:nvSpPr>
          <p:cNvPr id="7" name="Rounded Rectangle 6"/>
          <p:cNvSpPr/>
          <p:nvPr/>
        </p:nvSpPr>
        <p:spPr>
          <a:xfrm>
            <a:off x="990600" y="4266915"/>
            <a:ext cx="3798939" cy="107905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dirty="0" err="1">
                <a:solidFill>
                  <a:schemeClr val="tx1"/>
                </a:solidFill>
                <a:latin typeface="Arial" panose="020B0604020202020204" pitchFamily="34" charset="0"/>
                <a:cs typeface="Arial" panose="020B0604020202020204" pitchFamily="34" charset="0"/>
              </a:rPr>
              <a:t>Thời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gian</a:t>
            </a:r>
            <a:r>
              <a:rPr lang="en-US" sz="2000" dirty="0">
                <a:solidFill>
                  <a:schemeClr val="tx1"/>
                </a:solidFill>
                <a:latin typeface="Arial" panose="020B0604020202020204" pitchFamily="34" charset="0"/>
                <a:cs typeface="Arial" panose="020B0604020202020204" pitchFamily="34" charset="0"/>
              </a:rPr>
              <a:t> ủ </a:t>
            </a:r>
            <a:r>
              <a:rPr lang="en-US" sz="2000" dirty="0" err="1">
                <a:solidFill>
                  <a:schemeClr val="tx1"/>
                </a:solidFill>
                <a:latin typeface="Arial" panose="020B0604020202020204" pitchFamily="34" charset="0"/>
                <a:cs typeface="Arial" panose="020B0604020202020204" pitchFamily="34" charset="0"/>
              </a:rPr>
              <a:t>bệnh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kéo</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dài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tạo</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điều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kiện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tăng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khả</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năng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lây</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lan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bệnh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dịch</a:t>
            </a:r>
            <a:r>
              <a:rPr lang="en-US" sz="20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503325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7B5669-DF91-4F1D-A37F-90603266E08D}"/>
              </a:ext>
            </a:extLst>
          </p:cNvPr>
          <p:cNvPicPr>
            <a:picLocks noChangeAspect="1"/>
          </p:cNvPicPr>
          <p:nvPr/>
        </p:nvPicPr>
        <p:blipFill>
          <a:blip r:embed="rId3"/>
          <a:stretch>
            <a:fillRect/>
          </a:stretch>
        </p:blipFill>
        <p:spPr>
          <a:xfrm>
            <a:off x="4541201" y="1025113"/>
            <a:ext cx="4361424" cy="2314047"/>
          </a:xfrm>
          <a:prstGeom prst="rect">
            <a:avLst/>
          </a:prstGeom>
        </p:spPr>
      </p:pic>
      <p:sp>
        <p:nvSpPr>
          <p:cNvPr id="2" name="Title 1">
            <a:extLst>
              <a:ext uri="{FF2B5EF4-FFF2-40B4-BE49-F238E27FC236}">
                <a16:creationId xmlns:a16="http://schemas.microsoft.com/office/drawing/2014/main" id="{60A623A1-2BF7-4D28-A2AF-B9D30C8E4606}"/>
              </a:ext>
            </a:extLst>
          </p:cNvPr>
          <p:cNvSpPr>
            <a:spLocks noGrp="1"/>
          </p:cNvSpPr>
          <p:nvPr>
            <p:ph type="title"/>
          </p:nvPr>
        </p:nvSpPr>
        <p:spPr>
          <a:xfrm>
            <a:off x="1272282" y="61247"/>
            <a:ext cx="8229600" cy="715962"/>
          </a:xfrm>
        </p:spPr>
        <p:txBody>
          <a:bodyPr>
            <a:normAutofit/>
          </a:bodyPr>
          <a:lstStyle/>
          <a:p>
            <a:pPr eaLnBrk="1" hangingPunct="1">
              <a:defRPr/>
            </a:pPr>
            <a:r>
              <a:rPr lang="en-US" sz="2800" b="1" dirty="0">
                <a:solidFill>
                  <a:schemeClr val="bg1"/>
                </a:solidFill>
                <a:latin typeface="Arial" pitchFamily="34" charset="0"/>
              </a:rPr>
              <a:t>CÁC XÉT NGHIỆM CHẨN ĐOÁN SARS-CoV-2</a:t>
            </a:r>
          </a:p>
        </p:txBody>
      </p:sp>
      <p:pic>
        <p:nvPicPr>
          <p:cNvPr id="13" name="Picture 12">
            <a:extLst>
              <a:ext uri="{FF2B5EF4-FFF2-40B4-BE49-F238E27FC236}">
                <a16:creationId xmlns:a16="http://schemas.microsoft.com/office/drawing/2014/main" id="{EC1E197E-FAC9-4C10-97BC-683AF79B9D7E}"/>
              </a:ext>
            </a:extLst>
          </p:cNvPr>
          <p:cNvPicPr>
            <a:picLocks noChangeAspect="1"/>
          </p:cNvPicPr>
          <p:nvPr/>
        </p:nvPicPr>
        <p:blipFill>
          <a:blip r:embed="rId4"/>
          <a:stretch>
            <a:fillRect/>
          </a:stretch>
        </p:blipFill>
        <p:spPr>
          <a:xfrm>
            <a:off x="4643497" y="3281763"/>
            <a:ext cx="4259128" cy="2981993"/>
          </a:xfrm>
          <a:prstGeom prst="rect">
            <a:avLst/>
          </a:prstGeom>
        </p:spPr>
      </p:pic>
      <p:pic>
        <p:nvPicPr>
          <p:cNvPr id="9" name="Picture 8">
            <a:extLst>
              <a:ext uri="{FF2B5EF4-FFF2-40B4-BE49-F238E27FC236}">
                <a16:creationId xmlns:a16="http://schemas.microsoft.com/office/drawing/2014/main" id="{07FA70A6-D55B-40DA-8D2A-272E0D9F61FF}"/>
              </a:ext>
            </a:extLst>
          </p:cNvPr>
          <p:cNvPicPr>
            <a:picLocks noChangeAspect="1"/>
          </p:cNvPicPr>
          <p:nvPr/>
        </p:nvPicPr>
        <p:blipFill rotWithShape="1">
          <a:blip r:embed="rId5"/>
          <a:srcRect l="14058" t="2223" r="6137" b="26750"/>
          <a:stretch/>
        </p:blipFill>
        <p:spPr>
          <a:xfrm>
            <a:off x="270505" y="1025113"/>
            <a:ext cx="4296485" cy="2511077"/>
          </a:xfrm>
          <a:prstGeom prst="rect">
            <a:avLst/>
          </a:prstGeom>
        </p:spPr>
      </p:pic>
      <p:sp>
        <p:nvSpPr>
          <p:cNvPr id="4" name="Slide Number Placeholder 3">
            <a:extLst>
              <a:ext uri="{FF2B5EF4-FFF2-40B4-BE49-F238E27FC236}">
                <a16:creationId xmlns:a16="http://schemas.microsoft.com/office/drawing/2014/main" id="{804E62C6-212C-4D26-94E1-C4B60DA7F334}"/>
              </a:ext>
            </a:extLst>
          </p:cNvPr>
          <p:cNvSpPr>
            <a:spLocks noGrp="1"/>
          </p:cNvSpPr>
          <p:nvPr>
            <p:ph type="sldNum" sz="quarter" idx="4"/>
          </p:nvPr>
        </p:nvSpPr>
        <p:spPr/>
        <p:txBody>
          <a:bodyPr/>
          <a:lstStyle/>
          <a:p>
            <a:fld id="{C6B8F647-C11A-4B15-AAFF-7D767C388590}" type="slidenum">
              <a:rPr lang="en-GB" smtClean="0"/>
              <a:pPr/>
              <a:t>6</a:t>
            </a:fld>
            <a:endParaRPr lang="en-GB" dirty="0"/>
          </a:p>
        </p:txBody>
      </p:sp>
      <p:pic>
        <p:nvPicPr>
          <p:cNvPr id="12" name="Picture 11">
            <a:extLst>
              <a:ext uri="{FF2B5EF4-FFF2-40B4-BE49-F238E27FC236}">
                <a16:creationId xmlns:a16="http://schemas.microsoft.com/office/drawing/2014/main" id="{DBC5949F-4FA6-4233-BB3A-1FD3667BBD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0507" y="3545140"/>
            <a:ext cx="4435462" cy="2734828"/>
          </a:xfrm>
          <a:prstGeom prst="rect">
            <a:avLst/>
          </a:prstGeom>
        </p:spPr>
      </p:pic>
      <p:sp>
        <p:nvSpPr>
          <p:cNvPr id="14" name="Rectangle 13">
            <a:extLst>
              <a:ext uri="{FF2B5EF4-FFF2-40B4-BE49-F238E27FC236}">
                <a16:creationId xmlns:a16="http://schemas.microsoft.com/office/drawing/2014/main" id="{8D189A97-6D5F-462D-833C-10EFB44E16D4}"/>
              </a:ext>
            </a:extLst>
          </p:cNvPr>
          <p:cNvSpPr/>
          <p:nvPr/>
        </p:nvSpPr>
        <p:spPr>
          <a:xfrm>
            <a:off x="189490" y="1008901"/>
            <a:ext cx="8755000" cy="525485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66349C20-6830-4A3C-90A9-2B9AEC54E2DE}"/>
              </a:ext>
            </a:extLst>
          </p:cNvPr>
          <p:cNvSpPr txBox="1">
            <a:spLocks/>
          </p:cNvSpPr>
          <p:nvPr/>
        </p:nvSpPr>
        <p:spPr>
          <a:xfrm>
            <a:off x="0" y="1049759"/>
            <a:ext cx="3877507" cy="4747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7AB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7AB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7AB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7AB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7AB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400" b="1" dirty="0" err="1"/>
              <a:t>Nuôi</a:t>
            </a:r>
            <a:r>
              <a:rPr lang="en-US" sz="2400" b="1" dirty="0"/>
              <a:t> </a:t>
            </a:r>
            <a:r>
              <a:rPr lang="en-US" sz="2400" b="1" dirty="0" err="1"/>
              <a:t>Cấy</a:t>
            </a:r>
            <a:r>
              <a:rPr lang="en-US" sz="2400" b="1" dirty="0"/>
              <a:t> Vi </a:t>
            </a:r>
            <a:r>
              <a:rPr lang="en-US" sz="2400" b="1" dirty="0" err="1"/>
              <a:t>Rút</a:t>
            </a:r>
            <a:endParaRPr lang="en-US" sz="2400" b="1" dirty="0"/>
          </a:p>
        </p:txBody>
      </p:sp>
      <p:sp>
        <p:nvSpPr>
          <p:cNvPr id="3" name="Content Placeholder 2">
            <a:extLst>
              <a:ext uri="{FF2B5EF4-FFF2-40B4-BE49-F238E27FC236}">
                <a16:creationId xmlns:a16="http://schemas.microsoft.com/office/drawing/2014/main" id="{E2F2C71E-EBB6-484A-828E-EC4E48AA784D}"/>
              </a:ext>
            </a:extLst>
          </p:cNvPr>
          <p:cNvSpPr>
            <a:spLocks noGrp="1"/>
          </p:cNvSpPr>
          <p:nvPr>
            <p:ph idx="1"/>
          </p:nvPr>
        </p:nvSpPr>
        <p:spPr>
          <a:xfrm>
            <a:off x="4868057" y="968989"/>
            <a:ext cx="3733501" cy="611344"/>
          </a:xfrm>
        </p:spPr>
        <p:txBody>
          <a:bodyPr>
            <a:normAutofit/>
          </a:bodyPr>
          <a:lstStyle/>
          <a:p>
            <a:pPr marL="0" indent="0" algn="r">
              <a:buNone/>
            </a:pPr>
            <a:r>
              <a:rPr lang="en-US" sz="2400" b="1" dirty="0" err="1">
                <a:solidFill>
                  <a:schemeClr val="tx1"/>
                </a:solidFill>
              </a:rPr>
              <a:t>Giải</a:t>
            </a:r>
            <a:r>
              <a:rPr lang="en-US" sz="2400" b="1" dirty="0">
                <a:solidFill>
                  <a:schemeClr val="tx1"/>
                </a:solidFill>
              </a:rPr>
              <a:t> </a:t>
            </a:r>
            <a:r>
              <a:rPr lang="en-US" sz="2400" b="1" dirty="0" err="1">
                <a:solidFill>
                  <a:schemeClr val="tx1"/>
                </a:solidFill>
              </a:rPr>
              <a:t>Trình</a:t>
            </a:r>
            <a:r>
              <a:rPr lang="en-US" sz="2400" b="1" dirty="0">
                <a:solidFill>
                  <a:schemeClr val="tx1"/>
                </a:solidFill>
              </a:rPr>
              <a:t> </a:t>
            </a:r>
            <a:r>
              <a:rPr lang="en-US" sz="2400" b="1" dirty="0" err="1">
                <a:solidFill>
                  <a:schemeClr val="tx1"/>
                </a:solidFill>
              </a:rPr>
              <a:t>Tự</a:t>
            </a:r>
            <a:r>
              <a:rPr lang="en-US" sz="2400" b="1" dirty="0">
                <a:solidFill>
                  <a:schemeClr val="tx1"/>
                </a:solidFill>
              </a:rPr>
              <a:t> Gene</a:t>
            </a:r>
          </a:p>
        </p:txBody>
      </p:sp>
      <p:sp>
        <p:nvSpPr>
          <p:cNvPr id="56" name="Isosceles Triangle 55">
            <a:extLst>
              <a:ext uri="{FF2B5EF4-FFF2-40B4-BE49-F238E27FC236}">
                <a16:creationId xmlns:a16="http://schemas.microsoft.com/office/drawing/2014/main" id="{D1B98089-6D1B-4CE3-A0C3-106DEF2188F9}"/>
              </a:ext>
            </a:extLst>
          </p:cNvPr>
          <p:cNvSpPr/>
          <p:nvPr/>
        </p:nvSpPr>
        <p:spPr>
          <a:xfrm>
            <a:off x="1801906" y="1243173"/>
            <a:ext cx="5383598" cy="308835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Diagram 17">
            <a:extLst>
              <a:ext uri="{FF2B5EF4-FFF2-40B4-BE49-F238E27FC236}">
                <a16:creationId xmlns:a16="http://schemas.microsoft.com/office/drawing/2014/main" id="{0E2C563C-8F35-451D-BBD3-80705E5E5EA7}"/>
              </a:ext>
            </a:extLst>
          </p:cNvPr>
          <p:cNvGraphicFramePr/>
          <p:nvPr/>
        </p:nvGraphicFramePr>
        <p:xfrm>
          <a:off x="2312904" y="1596595"/>
          <a:ext cx="4448174" cy="26035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28" name="Straight Connector 27">
            <a:extLst>
              <a:ext uri="{FF2B5EF4-FFF2-40B4-BE49-F238E27FC236}">
                <a16:creationId xmlns:a16="http://schemas.microsoft.com/office/drawing/2014/main" id="{49E72A3C-401B-4F1F-AC7A-9886FBC9CD2C}"/>
              </a:ext>
            </a:extLst>
          </p:cNvPr>
          <p:cNvCxnSpPr>
            <a:cxnSpLocks/>
          </p:cNvCxnSpPr>
          <p:nvPr/>
        </p:nvCxnSpPr>
        <p:spPr>
          <a:xfrm>
            <a:off x="3872638" y="1402520"/>
            <a:ext cx="397655" cy="403230"/>
          </a:xfrm>
          <a:prstGeom prst="line">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Content Placeholder 2">
            <a:extLst>
              <a:ext uri="{FF2B5EF4-FFF2-40B4-BE49-F238E27FC236}">
                <a16:creationId xmlns:a16="http://schemas.microsoft.com/office/drawing/2014/main" id="{414738C5-DED2-49CF-AB64-0C2CA16CCDE0}"/>
              </a:ext>
            </a:extLst>
          </p:cNvPr>
          <p:cNvSpPr txBox="1">
            <a:spLocks/>
          </p:cNvSpPr>
          <p:nvPr/>
        </p:nvSpPr>
        <p:spPr>
          <a:xfrm rot="18644128">
            <a:off x="1152375" y="2806498"/>
            <a:ext cx="4225178" cy="918484"/>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Clr>
                <a:srgbClr val="007AB0"/>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7AB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7AB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7AB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7AB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dirty="0" err="1"/>
              <a:t>Hệ</a:t>
            </a:r>
            <a:r>
              <a:rPr lang="en-US" sz="1400" b="1" dirty="0"/>
              <a:t> </a:t>
            </a:r>
            <a:r>
              <a:rPr lang="en-US" sz="1400" b="1" dirty="0" err="1"/>
              <a:t>thống</a:t>
            </a:r>
            <a:r>
              <a:rPr lang="en-US" sz="1400" b="1" dirty="0"/>
              <a:t> </a:t>
            </a:r>
            <a:r>
              <a:rPr lang="en-US" sz="1400" b="1" dirty="0" err="1"/>
              <a:t>Phòng</a:t>
            </a:r>
            <a:r>
              <a:rPr lang="en-US" sz="1400" b="1" dirty="0"/>
              <a:t> </a:t>
            </a:r>
            <a:r>
              <a:rPr lang="en-US" sz="1400" b="1" dirty="0" err="1"/>
              <a:t>Xét</a:t>
            </a:r>
            <a:r>
              <a:rPr lang="en-US" sz="1400" b="1" dirty="0"/>
              <a:t> </a:t>
            </a:r>
            <a:r>
              <a:rPr lang="en-US" sz="1400" b="1" dirty="0" err="1"/>
              <a:t>nghiệm</a:t>
            </a:r>
            <a:r>
              <a:rPr lang="en-US" sz="1400" b="1" dirty="0"/>
              <a:t> </a:t>
            </a:r>
            <a:r>
              <a:rPr lang="en-US" sz="1400" b="1" dirty="0" err="1"/>
              <a:t>phân</a:t>
            </a:r>
            <a:r>
              <a:rPr lang="en-US" sz="1400" b="1" dirty="0"/>
              <a:t> </a:t>
            </a:r>
            <a:r>
              <a:rPr lang="en-US" sz="1400" b="1" dirty="0" err="1"/>
              <a:t>cấp</a:t>
            </a:r>
            <a:endParaRPr lang="en-US" sz="1400" b="1" dirty="0"/>
          </a:p>
        </p:txBody>
      </p:sp>
      <p:cxnSp>
        <p:nvCxnSpPr>
          <p:cNvPr id="43" name="Straight Connector 42">
            <a:extLst>
              <a:ext uri="{FF2B5EF4-FFF2-40B4-BE49-F238E27FC236}">
                <a16:creationId xmlns:a16="http://schemas.microsoft.com/office/drawing/2014/main" id="{5E12E6B2-1F11-4023-895D-AC49D26504FE}"/>
              </a:ext>
            </a:extLst>
          </p:cNvPr>
          <p:cNvCxnSpPr>
            <a:cxnSpLocks/>
          </p:cNvCxnSpPr>
          <p:nvPr/>
        </p:nvCxnSpPr>
        <p:spPr>
          <a:xfrm>
            <a:off x="5513222" y="3236970"/>
            <a:ext cx="667512" cy="0"/>
          </a:xfrm>
          <a:prstGeom prst="line">
            <a:avLst/>
          </a:prstGeom>
          <a:ln w="3810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09B6D6D-3340-4989-8183-984FF7D133B9}"/>
              </a:ext>
            </a:extLst>
          </p:cNvPr>
          <p:cNvCxnSpPr>
            <a:cxnSpLocks/>
          </p:cNvCxnSpPr>
          <p:nvPr/>
        </p:nvCxnSpPr>
        <p:spPr>
          <a:xfrm flipV="1">
            <a:off x="5205238" y="2572283"/>
            <a:ext cx="363688" cy="2690"/>
          </a:xfrm>
          <a:prstGeom prst="line">
            <a:avLst/>
          </a:prstGeom>
          <a:ln w="3810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4C14568D-2087-40DE-9838-DABED100D669}"/>
              </a:ext>
            </a:extLst>
          </p:cNvPr>
          <p:cNvSpPr/>
          <p:nvPr/>
        </p:nvSpPr>
        <p:spPr>
          <a:xfrm>
            <a:off x="5764889" y="1415296"/>
            <a:ext cx="3391097" cy="1785104"/>
          </a:xfrm>
          <a:prstGeom prst="rect">
            <a:avLst/>
          </a:prstGeom>
        </p:spPr>
        <p:txBody>
          <a:bodyPr wrap="square">
            <a:spAutoFit/>
          </a:bodyPr>
          <a:lstStyle/>
          <a:p>
            <a:pPr marL="285750" indent="-285750">
              <a:buFont typeface="Arial" panose="020B0604020202020204" pitchFamily="34" charset="0"/>
              <a:buChar char="•"/>
            </a:pPr>
            <a:r>
              <a:rPr lang="en-US" sz="2200" dirty="0" err="1"/>
              <a:t>Xác</a:t>
            </a:r>
            <a:r>
              <a:rPr lang="en-US" sz="2200" dirty="0"/>
              <a:t> </a:t>
            </a:r>
            <a:r>
              <a:rPr lang="en-US" sz="2200" dirty="0" err="1"/>
              <a:t>định</a:t>
            </a:r>
            <a:r>
              <a:rPr lang="en-US" sz="2200" dirty="0"/>
              <a:t> </a:t>
            </a:r>
            <a:r>
              <a:rPr lang="en-US" sz="2200" dirty="0" err="1"/>
              <a:t>trình</a:t>
            </a:r>
            <a:r>
              <a:rPr lang="en-US" sz="2200" dirty="0"/>
              <a:t> </a:t>
            </a:r>
            <a:r>
              <a:rPr lang="en-US" sz="2200" dirty="0" err="1"/>
              <a:t>tự</a:t>
            </a:r>
            <a:r>
              <a:rPr lang="en-US" sz="2200" dirty="0"/>
              <a:t> </a:t>
            </a:r>
            <a:r>
              <a:rPr lang="en-US" sz="2200" dirty="0" err="1"/>
              <a:t>bộ</a:t>
            </a:r>
            <a:r>
              <a:rPr lang="en-US" sz="2200" dirty="0"/>
              <a:t> gen </a:t>
            </a:r>
            <a:r>
              <a:rPr lang="en-US" sz="2200" dirty="0" err="1"/>
              <a:t>của</a:t>
            </a:r>
            <a:r>
              <a:rPr lang="en-US" sz="2200" dirty="0"/>
              <a:t> virus</a:t>
            </a:r>
          </a:p>
          <a:p>
            <a:pPr marL="285750" indent="-285750">
              <a:buFont typeface="Arial" panose="020B0604020202020204" pitchFamily="34" charset="0"/>
              <a:buChar char="•"/>
            </a:pPr>
            <a:r>
              <a:rPr lang="en-US" sz="2200" dirty="0" err="1"/>
              <a:t>Khẳng</a:t>
            </a:r>
            <a:r>
              <a:rPr lang="en-US" sz="2200" dirty="0"/>
              <a:t> </a:t>
            </a:r>
            <a:r>
              <a:rPr lang="en-US" sz="2200" dirty="0" err="1"/>
              <a:t>định</a:t>
            </a:r>
            <a:r>
              <a:rPr lang="en-US" sz="2200" dirty="0"/>
              <a:t> </a:t>
            </a:r>
            <a:r>
              <a:rPr lang="en-US" sz="2200" dirty="0" err="1"/>
              <a:t>và</a:t>
            </a:r>
            <a:r>
              <a:rPr lang="en-US" sz="2200" dirty="0"/>
              <a:t> </a:t>
            </a:r>
            <a:r>
              <a:rPr lang="en-US" sz="2200" dirty="0" err="1"/>
              <a:t>mô</a:t>
            </a:r>
            <a:r>
              <a:rPr lang="en-US" sz="2200" dirty="0"/>
              <a:t> </a:t>
            </a:r>
            <a:r>
              <a:rPr lang="en-US" sz="2200" dirty="0" err="1"/>
              <a:t>tả</a:t>
            </a:r>
            <a:r>
              <a:rPr lang="en-US" sz="2200" dirty="0"/>
              <a:t> </a:t>
            </a:r>
            <a:r>
              <a:rPr lang="en-US" sz="2200" dirty="0" err="1"/>
              <a:t>đặc</a:t>
            </a:r>
            <a:r>
              <a:rPr lang="en-US" sz="2200" dirty="0"/>
              <a:t> </a:t>
            </a:r>
            <a:r>
              <a:rPr lang="en-US" sz="2200" dirty="0" err="1"/>
              <a:t>điểm</a:t>
            </a:r>
            <a:r>
              <a:rPr lang="en-US" sz="2200" dirty="0"/>
              <a:t> virus</a:t>
            </a:r>
          </a:p>
          <a:p>
            <a:pPr marL="285750" indent="-285750">
              <a:buFont typeface="Arial" panose="020B0604020202020204" pitchFamily="34" charset="0"/>
              <a:buChar char="•"/>
            </a:pPr>
            <a:r>
              <a:rPr lang="en-US" sz="2200" dirty="0" err="1"/>
              <a:t>Nghiên</a:t>
            </a:r>
            <a:r>
              <a:rPr lang="en-US" sz="2200" dirty="0"/>
              <a:t> </a:t>
            </a:r>
            <a:r>
              <a:rPr lang="en-US" sz="2200" dirty="0" err="1"/>
              <a:t>cứu</a:t>
            </a:r>
            <a:endParaRPr lang="en-US" sz="2200" dirty="0"/>
          </a:p>
        </p:txBody>
      </p:sp>
      <p:sp>
        <p:nvSpPr>
          <p:cNvPr id="54" name="Rectangle 53">
            <a:extLst>
              <a:ext uri="{FF2B5EF4-FFF2-40B4-BE49-F238E27FC236}">
                <a16:creationId xmlns:a16="http://schemas.microsoft.com/office/drawing/2014/main" id="{4A64E22D-F8AD-4CE8-9B67-5AB2EAD16DAA}"/>
              </a:ext>
            </a:extLst>
          </p:cNvPr>
          <p:cNvSpPr/>
          <p:nvPr/>
        </p:nvSpPr>
        <p:spPr>
          <a:xfrm>
            <a:off x="100932" y="1513144"/>
            <a:ext cx="3771706" cy="1785104"/>
          </a:xfrm>
          <a:prstGeom prst="rect">
            <a:avLst/>
          </a:prstGeom>
        </p:spPr>
        <p:txBody>
          <a:bodyPr wrap="square">
            <a:spAutoFit/>
          </a:bodyPr>
          <a:lstStyle/>
          <a:p>
            <a:pPr marL="285750" indent="-285750">
              <a:buFont typeface="Arial" panose="020B0604020202020204" pitchFamily="34" charset="0"/>
              <a:buChar char="•"/>
            </a:pPr>
            <a:r>
              <a:rPr lang="en-US" sz="2200" dirty="0" err="1"/>
              <a:t>Phòng</a:t>
            </a:r>
            <a:r>
              <a:rPr lang="en-US" sz="2200" dirty="0"/>
              <a:t> </a:t>
            </a:r>
            <a:r>
              <a:rPr lang="en-US" sz="2200" dirty="0" err="1"/>
              <a:t>xét</a:t>
            </a:r>
            <a:r>
              <a:rPr lang="en-US" sz="2200" dirty="0"/>
              <a:t> </a:t>
            </a:r>
            <a:r>
              <a:rPr lang="en-US" sz="2200" dirty="0" err="1"/>
              <a:t>nghiệm</a:t>
            </a:r>
            <a:r>
              <a:rPr lang="en-US" sz="2200" dirty="0"/>
              <a:t> </a:t>
            </a:r>
            <a:r>
              <a:rPr lang="en-US" sz="2200" dirty="0" err="1"/>
              <a:t>chuyên</a:t>
            </a:r>
            <a:r>
              <a:rPr lang="en-US" sz="2200" dirty="0"/>
              <a:t> </a:t>
            </a:r>
            <a:r>
              <a:rPr lang="en-US" sz="2200" dirty="0" err="1"/>
              <a:t>sâu</a:t>
            </a:r>
            <a:r>
              <a:rPr lang="en-US" sz="2200" dirty="0"/>
              <a:t> </a:t>
            </a:r>
            <a:r>
              <a:rPr lang="en-US" sz="2200" dirty="0" err="1"/>
              <a:t>đạt</a:t>
            </a:r>
            <a:r>
              <a:rPr lang="en-US" sz="2200" dirty="0"/>
              <a:t> An </a:t>
            </a:r>
            <a:r>
              <a:rPr lang="en-US" sz="2200" dirty="0" err="1"/>
              <a:t>toàn</a:t>
            </a:r>
            <a:r>
              <a:rPr lang="en-US" sz="2200" dirty="0"/>
              <a:t> </a:t>
            </a:r>
            <a:r>
              <a:rPr lang="en-US" sz="2200" dirty="0" err="1"/>
              <a:t>sinh</a:t>
            </a:r>
            <a:r>
              <a:rPr lang="en-US" sz="2200" dirty="0"/>
              <a:t> </a:t>
            </a:r>
            <a:r>
              <a:rPr lang="en-US" sz="2200" dirty="0" err="1"/>
              <a:t>học</a:t>
            </a:r>
            <a:r>
              <a:rPr lang="en-US" sz="2200" dirty="0"/>
              <a:t> </a:t>
            </a:r>
            <a:r>
              <a:rPr lang="en-US" sz="2200" dirty="0" err="1"/>
              <a:t>cấp</a:t>
            </a:r>
            <a:r>
              <a:rPr lang="en-US" sz="2200" dirty="0"/>
              <a:t> 3 (BLS-3)</a:t>
            </a:r>
          </a:p>
          <a:p>
            <a:pPr marL="285750" indent="-285750">
              <a:buFont typeface="Arial" panose="020B0604020202020204" pitchFamily="34" charset="0"/>
              <a:buChar char="•"/>
            </a:pPr>
            <a:r>
              <a:rPr lang="en-US" sz="2200" dirty="0" err="1"/>
              <a:t>Phát</a:t>
            </a:r>
            <a:r>
              <a:rPr lang="en-US" sz="2200" dirty="0"/>
              <a:t> </a:t>
            </a:r>
            <a:r>
              <a:rPr lang="en-US" sz="2200" dirty="0" err="1"/>
              <a:t>hiện</a:t>
            </a:r>
            <a:r>
              <a:rPr lang="en-US" sz="2200" dirty="0"/>
              <a:t> virus </a:t>
            </a:r>
            <a:r>
              <a:rPr lang="en-US" sz="2200" dirty="0" err="1"/>
              <a:t>sống</a:t>
            </a:r>
            <a:endParaRPr lang="en-US" sz="2200" dirty="0"/>
          </a:p>
          <a:p>
            <a:pPr marL="285750" indent="-285750">
              <a:buFont typeface="Arial" panose="020B0604020202020204" pitchFamily="34" charset="0"/>
              <a:buChar char="•"/>
            </a:pPr>
            <a:r>
              <a:rPr lang="en-US" sz="2200" dirty="0" err="1"/>
              <a:t>Nghiên</a:t>
            </a:r>
            <a:r>
              <a:rPr lang="en-US" sz="2200" dirty="0"/>
              <a:t> </a:t>
            </a:r>
            <a:r>
              <a:rPr lang="en-US" sz="2200" dirty="0" err="1"/>
              <a:t>cứu</a:t>
            </a:r>
            <a:endParaRPr lang="en-US" sz="2200" dirty="0"/>
          </a:p>
        </p:txBody>
      </p:sp>
      <p:sp>
        <p:nvSpPr>
          <p:cNvPr id="55" name="Rectangle 54">
            <a:extLst>
              <a:ext uri="{FF2B5EF4-FFF2-40B4-BE49-F238E27FC236}">
                <a16:creationId xmlns:a16="http://schemas.microsoft.com/office/drawing/2014/main" id="{5332A21B-5006-452B-9C28-8E1E33802172}"/>
              </a:ext>
            </a:extLst>
          </p:cNvPr>
          <p:cNvSpPr/>
          <p:nvPr/>
        </p:nvSpPr>
        <p:spPr>
          <a:xfrm>
            <a:off x="299746" y="4378560"/>
            <a:ext cx="4511971" cy="2000548"/>
          </a:xfrm>
          <a:prstGeom prst="rect">
            <a:avLst/>
          </a:prstGeom>
        </p:spPr>
        <p:txBody>
          <a:bodyPr wrap="square">
            <a:spAutoFit/>
          </a:bodyPr>
          <a:lstStyle/>
          <a:p>
            <a:pPr algn="ctr"/>
            <a:r>
              <a:rPr lang="en-US" sz="2200" b="1" dirty="0"/>
              <a:t>XN </a:t>
            </a:r>
            <a:r>
              <a:rPr lang="en-US" sz="2200" b="1" dirty="0" err="1"/>
              <a:t>khuếch</a:t>
            </a:r>
            <a:r>
              <a:rPr lang="en-US" sz="2200" b="1" dirty="0"/>
              <a:t> </a:t>
            </a:r>
            <a:r>
              <a:rPr lang="en-US" sz="2200" b="1" dirty="0" err="1"/>
              <a:t>đại</a:t>
            </a:r>
            <a:r>
              <a:rPr lang="en-US" sz="2200" b="1" dirty="0"/>
              <a:t> acid nucleic NAAT </a:t>
            </a:r>
            <a:r>
              <a:rPr lang="en-US" sz="2000" b="1" dirty="0"/>
              <a:t>(</a:t>
            </a:r>
            <a:r>
              <a:rPr lang="en-US" b="1" dirty="0"/>
              <a:t>Real time RT-PCR, PCR-LAMP</a:t>
            </a:r>
            <a:r>
              <a:rPr lang="en-US" sz="2000" b="1" dirty="0"/>
              <a:t>)</a:t>
            </a:r>
          </a:p>
          <a:p>
            <a:pPr marL="285750" indent="-285750">
              <a:buFont typeface="Arial" panose="020B0604020202020204" pitchFamily="34" charset="0"/>
              <a:buChar char="•"/>
            </a:pPr>
            <a:r>
              <a:rPr lang="en-US" sz="2000" dirty="0" err="1"/>
              <a:t>Phát</a:t>
            </a:r>
            <a:r>
              <a:rPr lang="en-US" sz="2000" dirty="0"/>
              <a:t> </a:t>
            </a:r>
            <a:r>
              <a:rPr lang="en-US" sz="2000" dirty="0" err="1"/>
              <a:t>hiện</a:t>
            </a:r>
            <a:r>
              <a:rPr lang="en-US" sz="2000" dirty="0"/>
              <a:t> </a:t>
            </a:r>
            <a:r>
              <a:rPr lang="en-US" sz="2000" dirty="0" err="1"/>
              <a:t>vật</a:t>
            </a:r>
            <a:r>
              <a:rPr lang="en-US" sz="2000" dirty="0"/>
              <a:t> </a:t>
            </a:r>
            <a:r>
              <a:rPr lang="en-US" sz="2000" dirty="0" err="1"/>
              <a:t>chất</a:t>
            </a:r>
            <a:r>
              <a:rPr lang="en-US" sz="2000" dirty="0"/>
              <a:t> di </a:t>
            </a:r>
            <a:r>
              <a:rPr lang="en-US" sz="2000" dirty="0" err="1"/>
              <a:t>truyền</a:t>
            </a:r>
            <a:r>
              <a:rPr lang="en-US" sz="2000" dirty="0"/>
              <a:t> </a:t>
            </a:r>
            <a:r>
              <a:rPr lang="en-US" sz="2000" dirty="0" err="1"/>
              <a:t>của</a:t>
            </a:r>
            <a:r>
              <a:rPr lang="en-US" sz="2000" dirty="0"/>
              <a:t> virus</a:t>
            </a:r>
          </a:p>
          <a:p>
            <a:pPr marL="285750" indent="-285750">
              <a:buFont typeface="Arial" panose="020B0604020202020204" pitchFamily="34" charset="0"/>
              <a:buChar char="•"/>
            </a:pPr>
            <a:r>
              <a:rPr lang="en-US" sz="2000" dirty="0" err="1"/>
              <a:t>Có</a:t>
            </a:r>
            <a:r>
              <a:rPr lang="en-US" sz="2000" dirty="0"/>
              <a:t> </a:t>
            </a:r>
            <a:r>
              <a:rPr lang="en-US" sz="2000" dirty="0" err="1"/>
              <a:t>thể</a:t>
            </a:r>
            <a:r>
              <a:rPr lang="en-US" sz="2000" dirty="0"/>
              <a:t> </a:t>
            </a:r>
            <a:r>
              <a:rPr lang="en-US" sz="2000" dirty="0" err="1"/>
              <a:t>sàng</a:t>
            </a:r>
            <a:r>
              <a:rPr lang="en-US" sz="2000" dirty="0"/>
              <a:t> </a:t>
            </a:r>
            <a:r>
              <a:rPr lang="en-US" sz="2000" dirty="0" err="1"/>
              <a:t>lọc</a:t>
            </a:r>
            <a:r>
              <a:rPr lang="en-US" sz="2000" dirty="0"/>
              <a:t> </a:t>
            </a:r>
            <a:r>
              <a:rPr lang="en-US" sz="2000" dirty="0" err="1"/>
              <a:t>và</a:t>
            </a:r>
            <a:r>
              <a:rPr lang="en-US" sz="2000" dirty="0"/>
              <a:t> </a:t>
            </a:r>
            <a:r>
              <a:rPr lang="en-US" sz="2000" dirty="0" err="1"/>
              <a:t>khẳng</a:t>
            </a:r>
            <a:r>
              <a:rPr lang="en-US" sz="2000" dirty="0"/>
              <a:t> </a:t>
            </a:r>
            <a:r>
              <a:rPr lang="en-US" sz="2000" dirty="0" err="1"/>
              <a:t>định</a:t>
            </a:r>
            <a:r>
              <a:rPr lang="en-US" sz="2000" dirty="0"/>
              <a:t> </a:t>
            </a:r>
            <a:r>
              <a:rPr lang="en-US" sz="2000" dirty="0" err="1"/>
              <a:t>nhiễm</a:t>
            </a:r>
            <a:r>
              <a:rPr lang="en-US" sz="2000" dirty="0"/>
              <a:t> Covid-19</a:t>
            </a:r>
          </a:p>
        </p:txBody>
      </p:sp>
      <p:cxnSp>
        <p:nvCxnSpPr>
          <p:cNvPr id="30" name="Straight Connector 29">
            <a:extLst>
              <a:ext uri="{FF2B5EF4-FFF2-40B4-BE49-F238E27FC236}">
                <a16:creationId xmlns:a16="http://schemas.microsoft.com/office/drawing/2014/main" id="{EF37AEFF-42EB-454A-8555-81133BA166D2}"/>
              </a:ext>
            </a:extLst>
          </p:cNvPr>
          <p:cNvCxnSpPr>
            <a:cxnSpLocks/>
          </p:cNvCxnSpPr>
          <p:nvPr/>
        </p:nvCxnSpPr>
        <p:spPr>
          <a:xfrm flipH="1">
            <a:off x="4911181" y="1520949"/>
            <a:ext cx="391678" cy="339086"/>
          </a:xfrm>
          <a:prstGeom prst="line">
            <a:avLst/>
          </a:prstGeom>
          <a:ln w="38100">
            <a:solidFill>
              <a:srgbClr val="00B050"/>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A1B3E64-0EB5-476C-A1CC-2E1032B19309}"/>
              </a:ext>
            </a:extLst>
          </p:cNvPr>
          <p:cNvCxnSpPr>
            <a:cxnSpLocks/>
          </p:cNvCxnSpPr>
          <p:nvPr/>
        </p:nvCxnSpPr>
        <p:spPr>
          <a:xfrm>
            <a:off x="5116837" y="2050171"/>
            <a:ext cx="1438895" cy="1610371"/>
          </a:xfrm>
          <a:prstGeom prst="line">
            <a:avLst/>
          </a:prstGeom>
          <a:ln w="3810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D4FFFDE8-D58D-4C34-A359-F895130B2C8C}"/>
              </a:ext>
            </a:extLst>
          </p:cNvPr>
          <p:cNvSpPr txBox="1">
            <a:spLocks/>
          </p:cNvSpPr>
          <p:nvPr/>
        </p:nvSpPr>
        <p:spPr>
          <a:xfrm>
            <a:off x="4643497" y="4254500"/>
            <a:ext cx="4424303" cy="2527300"/>
          </a:xfrm>
          <a:prstGeom prst="rect">
            <a:avLst/>
          </a:prstGeom>
          <a:noFill/>
        </p:spPr>
        <p:txBody>
          <a:bodyPr vert="horz" lIns="91440" tIns="45720" rIns="91440" bIns="45720" rtlCol="0" anchor="t">
            <a:noAutofit/>
          </a:bodyPr>
          <a:lstStyle>
            <a:lvl1pPr indent="0" algn="ctr" defTabSz="914400">
              <a:spcBef>
                <a:spcPct val="20000"/>
              </a:spcBef>
              <a:buClr>
                <a:srgbClr val="007AB0"/>
              </a:buClr>
              <a:buFont typeface="Arial" panose="020B0604020202020204" pitchFamily="34" charset="0"/>
              <a:buNone/>
              <a:defRPr sz="2800" b="1"/>
            </a:lvl1pPr>
            <a:lvl2pPr marL="742950" indent="-285750" defTabSz="914400">
              <a:spcBef>
                <a:spcPct val="20000"/>
              </a:spcBef>
              <a:buClr>
                <a:srgbClr val="007AB0"/>
              </a:buClr>
              <a:buFont typeface="Arial" panose="020B0604020202020204" pitchFamily="34" charset="0"/>
              <a:buChar char="–"/>
              <a:defRPr sz="2800"/>
            </a:lvl2pPr>
            <a:lvl3pPr marL="1143000" indent="-228600" defTabSz="914400">
              <a:spcBef>
                <a:spcPct val="20000"/>
              </a:spcBef>
              <a:buClr>
                <a:srgbClr val="007AB0"/>
              </a:buClr>
              <a:buFont typeface="Arial" panose="020B0604020202020204" pitchFamily="34" charset="0"/>
              <a:buChar char="•"/>
              <a:defRPr sz="2400"/>
            </a:lvl3pPr>
            <a:lvl4pPr marL="1600200" indent="-228600" defTabSz="914400">
              <a:spcBef>
                <a:spcPct val="20000"/>
              </a:spcBef>
              <a:buClr>
                <a:srgbClr val="007AB0"/>
              </a:buClr>
              <a:buFont typeface="Arial" panose="020B0604020202020204" pitchFamily="34" charset="0"/>
              <a:buChar char="–"/>
              <a:defRPr sz="2000"/>
            </a:lvl4pPr>
            <a:lvl5pPr marL="2057400" indent="-228600" defTabSz="914400">
              <a:spcBef>
                <a:spcPct val="20000"/>
              </a:spcBef>
              <a:buClr>
                <a:srgbClr val="007AB0"/>
              </a:buClr>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just"/>
            <a:r>
              <a:rPr lang="en-US" sz="2200" dirty="0"/>
              <a:t>        </a:t>
            </a:r>
            <a:r>
              <a:rPr lang="en-US" sz="2200" dirty="0" err="1"/>
              <a:t>Xét</a:t>
            </a:r>
            <a:r>
              <a:rPr lang="en-US" sz="2200" dirty="0"/>
              <a:t> </a:t>
            </a:r>
            <a:r>
              <a:rPr lang="en-US" sz="2200" dirty="0" err="1"/>
              <a:t>nghiệm</a:t>
            </a:r>
            <a:r>
              <a:rPr lang="en-US" sz="2200" dirty="0"/>
              <a:t> </a:t>
            </a:r>
            <a:r>
              <a:rPr lang="en-US" sz="2200" dirty="0" err="1"/>
              <a:t>miễn</a:t>
            </a:r>
            <a:r>
              <a:rPr lang="en-US" sz="2200" dirty="0"/>
              <a:t> </a:t>
            </a:r>
            <a:r>
              <a:rPr lang="en-US" sz="2200" dirty="0" err="1"/>
              <a:t>dịch</a:t>
            </a:r>
            <a:endParaRPr lang="en-US" sz="2200" dirty="0"/>
          </a:p>
          <a:p>
            <a:pPr marL="285750" indent="-285750" algn="just">
              <a:spcBef>
                <a:spcPct val="0"/>
              </a:spcBef>
              <a:buFont typeface="Arial" panose="020B0604020202020204" pitchFamily="34" charset="0"/>
              <a:buChar char="•"/>
            </a:pPr>
            <a:r>
              <a:rPr lang="en-US" sz="2000" b="0" dirty="0" err="1"/>
              <a:t>Phát</a:t>
            </a:r>
            <a:r>
              <a:rPr lang="en-US" sz="2000" b="0" dirty="0"/>
              <a:t> </a:t>
            </a:r>
            <a:r>
              <a:rPr lang="en-US" sz="2000" b="0" dirty="0" err="1"/>
              <a:t>hiện</a:t>
            </a:r>
            <a:r>
              <a:rPr lang="en-US" sz="2000" b="0" dirty="0"/>
              <a:t> </a:t>
            </a:r>
            <a:r>
              <a:rPr lang="en-US" sz="2000" b="0" dirty="0" err="1"/>
              <a:t>kháng</a:t>
            </a:r>
            <a:r>
              <a:rPr lang="en-US" sz="2000" b="0" dirty="0"/>
              <a:t> </a:t>
            </a:r>
            <a:r>
              <a:rPr lang="en-US" sz="2000" b="0" dirty="0" err="1"/>
              <a:t>nguyên</a:t>
            </a:r>
            <a:r>
              <a:rPr lang="en-US" sz="2000" b="0" dirty="0"/>
              <a:t> </a:t>
            </a:r>
            <a:r>
              <a:rPr lang="en-US" sz="2000" b="0" dirty="0" err="1"/>
              <a:t>của</a:t>
            </a:r>
            <a:r>
              <a:rPr lang="en-US" sz="2000" b="0" dirty="0"/>
              <a:t> virus: </a:t>
            </a:r>
            <a:r>
              <a:rPr lang="en-US" sz="2000" b="0" dirty="0">
                <a:solidFill>
                  <a:srgbClr val="FF0000"/>
                </a:solidFill>
              </a:rPr>
              <a:t>QĐ 2022/QĐ-BYT: 28/4/2021</a:t>
            </a:r>
          </a:p>
          <a:p>
            <a:pPr marL="285750" indent="-285750" algn="just">
              <a:spcBef>
                <a:spcPct val="0"/>
              </a:spcBef>
              <a:buFont typeface="Arial" panose="020B0604020202020204" pitchFamily="34" charset="0"/>
              <a:buChar char="•"/>
            </a:pPr>
            <a:r>
              <a:rPr lang="en-US" sz="2000" b="0" dirty="0" err="1"/>
              <a:t>Phát</a:t>
            </a:r>
            <a:r>
              <a:rPr lang="en-US" sz="2000" b="0" dirty="0"/>
              <a:t> </a:t>
            </a:r>
            <a:r>
              <a:rPr lang="en-US" sz="2000" b="0" dirty="0" err="1"/>
              <a:t>hiện</a:t>
            </a:r>
            <a:r>
              <a:rPr lang="en-US" sz="2000" b="0" dirty="0"/>
              <a:t> </a:t>
            </a:r>
            <a:r>
              <a:rPr lang="en-US" sz="2000" b="0" dirty="0" err="1"/>
              <a:t>kháng</a:t>
            </a:r>
            <a:r>
              <a:rPr lang="en-US" sz="2000" b="0" dirty="0"/>
              <a:t> </a:t>
            </a:r>
            <a:r>
              <a:rPr lang="en-US" sz="2000" b="0" dirty="0" err="1"/>
              <a:t>thể</a:t>
            </a:r>
            <a:r>
              <a:rPr lang="en-US" sz="2000" b="0" dirty="0"/>
              <a:t> </a:t>
            </a:r>
            <a:r>
              <a:rPr lang="en-US" sz="2000" b="0" dirty="0" err="1"/>
              <a:t>kháng</a:t>
            </a:r>
            <a:r>
              <a:rPr lang="en-US" sz="2000" b="0" dirty="0"/>
              <a:t> virus </a:t>
            </a:r>
            <a:r>
              <a:rPr lang="en-US" sz="2000" b="0" dirty="0">
                <a:solidFill>
                  <a:srgbClr val="FF0000"/>
                </a:solidFill>
              </a:rPr>
              <a:t>(</a:t>
            </a:r>
            <a:r>
              <a:rPr lang="en-US" sz="2000" b="0" dirty="0" err="1">
                <a:solidFill>
                  <a:srgbClr val="FF0000"/>
                </a:solidFill>
              </a:rPr>
              <a:t>Hiện</a:t>
            </a:r>
            <a:r>
              <a:rPr lang="en-US" sz="2000" b="0" dirty="0">
                <a:solidFill>
                  <a:srgbClr val="FF0000"/>
                </a:solidFill>
              </a:rPr>
              <a:t> nay </a:t>
            </a:r>
            <a:r>
              <a:rPr lang="en-US" sz="2000" b="0" dirty="0" err="1">
                <a:solidFill>
                  <a:srgbClr val="FF0000"/>
                </a:solidFill>
              </a:rPr>
              <a:t>không</a:t>
            </a:r>
            <a:r>
              <a:rPr lang="en-US" sz="2000" b="0" dirty="0">
                <a:solidFill>
                  <a:srgbClr val="FF0000"/>
                </a:solidFill>
              </a:rPr>
              <a:t> </a:t>
            </a:r>
            <a:r>
              <a:rPr lang="en-US" sz="2000" b="0" dirty="0" err="1">
                <a:solidFill>
                  <a:srgbClr val="FF0000"/>
                </a:solidFill>
              </a:rPr>
              <a:t>áp</a:t>
            </a:r>
            <a:r>
              <a:rPr lang="en-US" sz="2000" b="0" dirty="0">
                <a:solidFill>
                  <a:srgbClr val="FF0000"/>
                </a:solidFill>
              </a:rPr>
              <a:t> </a:t>
            </a:r>
            <a:r>
              <a:rPr lang="en-US" sz="2000" b="0" dirty="0" err="1">
                <a:solidFill>
                  <a:srgbClr val="FF0000"/>
                </a:solidFill>
              </a:rPr>
              <a:t>dụng</a:t>
            </a:r>
            <a:r>
              <a:rPr lang="en-US" sz="2000" b="0" dirty="0">
                <a:solidFill>
                  <a:srgbClr val="FF0000"/>
                </a:solidFill>
              </a:rPr>
              <a:t> </a:t>
            </a:r>
            <a:r>
              <a:rPr lang="en-US" sz="2000" b="0" dirty="0" err="1">
                <a:solidFill>
                  <a:srgbClr val="FF0000"/>
                </a:solidFill>
              </a:rPr>
              <a:t>cho</a:t>
            </a:r>
            <a:r>
              <a:rPr lang="en-US" sz="2000" b="0" dirty="0">
                <a:solidFill>
                  <a:srgbClr val="FF0000"/>
                </a:solidFill>
              </a:rPr>
              <a:t> </a:t>
            </a:r>
            <a:r>
              <a:rPr lang="en-US" sz="2000" b="0" dirty="0" err="1">
                <a:solidFill>
                  <a:srgbClr val="FF0000"/>
                </a:solidFill>
              </a:rPr>
              <a:t>mục</a:t>
            </a:r>
            <a:r>
              <a:rPr lang="en-US" sz="2000" b="0" dirty="0">
                <a:solidFill>
                  <a:srgbClr val="FF0000"/>
                </a:solidFill>
              </a:rPr>
              <a:t> </a:t>
            </a:r>
            <a:r>
              <a:rPr lang="en-US" sz="2000" b="0" dirty="0" err="1">
                <a:solidFill>
                  <a:srgbClr val="FF0000"/>
                </a:solidFill>
              </a:rPr>
              <a:t>đích</a:t>
            </a:r>
            <a:r>
              <a:rPr lang="en-US" sz="2000" b="0" dirty="0">
                <a:solidFill>
                  <a:srgbClr val="FF0000"/>
                </a:solidFill>
              </a:rPr>
              <a:t> </a:t>
            </a:r>
            <a:r>
              <a:rPr lang="en-US" sz="2000" b="0" dirty="0" err="1">
                <a:solidFill>
                  <a:srgbClr val="FF0000"/>
                </a:solidFill>
              </a:rPr>
              <a:t>sàng</a:t>
            </a:r>
            <a:r>
              <a:rPr lang="en-US" sz="2000" b="0" dirty="0">
                <a:solidFill>
                  <a:srgbClr val="FF0000"/>
                </a:solidFill>
              </a:rPr>
              <a:t> </a:t>
            </a:r>
            <a:r>
              <a:rPr lang="en-US" sz="2000" b="0" dirty="0" err="1">
                <a:solidFill>
                  <a:srgbClr val="FF0000"/>
                </a:solidFill>
              </a:rPr>
              <a:t>lọc</a:t>
            </a:r>
            <a:r>
              <a:rPr lang="en-US" sz="2000" b="0" dirty="0">
                <a:solidFill>
                  <a:srgbClr val="FF0000"/>
                </a:solidFill>
              </a:rPr>
              <a:t> </a:t>
            </a:r>
            <a:r>
              <a:rPr lang="en-US" sz="2000" b="0" dirty="0" err="1">
                <a:solidFill>
                  <a:srgbClr val="FF0000"/>
                </a:solidFill>
              </a:rPr>
              <a:t>và</a:t>
            </a:r>
            <a:r>
              <a:rPr lang="en-US" sz="2000" b="0" dirty="0">
                <a:solidFill>
                  <a:srgbClr val="FF0000"/>
                </a:solidFill>
              </a:rPr>
              <a:t> </a:t>
            </a:r>
            <a:r>
              <a:rPr lang="en-US" sz="2000" b="0" dirty="0" err="1">
                <a:solidFill>
                  <a:srgbClr val="FF0000"/>
                </a:solidFill>
              </a:rPr>
              <a:t>chẩn</a:t>
            </a:r>
            <a:r>
              <a:rPr lang="en-US" sz="2000" b="0" dirty="0">
                <a:solidFill>
                  <a:srgbClr val="FF0000"/>
                </a:solidFill>
              </a:rPr>
              <a:t> </a:t>
            </a:r>
            <a:r>
              <a:rPr lang="en-US" sz="2000" b="0" dirty="0" err="1">
                <a:solidFill>
                  <a:srgbClr val="FF0000"/>
                </a:solidFill>
              </a:rPr>
              <a:t>đoán</a:t>
            </a:r>
            <a:r>
              <a:rPr lang="en-US" sz="2000" b="0" dirty="0">
                <a:solidFill>
                  <a:srgbClr val="FF0000"/>
                </a:solidFill>
              </a:rPr>
              <a:t>)</a:t>
            </a:r>
          </a:p>
          <a:p>
            <a:pPr algn="l"/>
            <a:endParaRPr lang="en-US" sz="2000" dirty="0"/>
          </a:p>
          <a:p>
            <a:pPr algn="l"/>
            <a:endParaRPr lang="en-US" sz="2000" dirty="0"/>
          </a:p>
        </p:txBody>
      </p:sp>
    </p:spTree>
    <p:extLst>
      <p:ext uri="{BB962C8B-B14F-4D97-AF65-F5344CB8AC3E}">
        <p14:creationId xmlns:p14="http://schemas.microsoft.com/office/powerpoint/2010/main" val="2744839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9867A5-9C27-4BC2-B5CE-BA21589AC047}"/>
              </a:ext>
            </a:extLst>
          </p:cNvPr>
          <p:cNvPicPr>
            <a:picLocks noChangeAspect="1"/>
          </p:cNvPicPr>
          <p:nvPr/>
        </p:nvPicPr>
        <p:blipFill>
          <a:blip r:embed="rId3"/>
          <a:stretch>
            <a:fillRect/>
          </a:stretch>
        </p:blipFill>
        <p:spPr>
          <a:xfrm>
            <a:off x="839801" y="2665291"/>
            <a:ext cx="7621289" cy="3836194"/>
          </a:xfrm>
          <a:prstGeom prst="rect">
            <a:avLst/>
          </a:prstGeom>
        </p:spPr>
      </p:pic>
      <p:sp>
        <p:nvSpPr>
          <p:cNvPr id="6" name="TextBox 5">
            <a:extLst>
              <a:ext uri="{FF2B5EF4-FFF2-40B4-BE49-F238E27FC236}">
                <a16:creationId xmlns:a16="http://schemas.microsoft.com/office/drawing/2014/main" id="{CC25A198-9576-4445-BDF0-F856D27CCC6F}"/>
              </a:ext>
            </a:extLst>
          </p:cNvPr>
          <p:cNvSpPr txBox="1"/>
          <p:nvPr/>
        </p:nvSpPr>
        <p:spPr>
          <a:xfrm>
            <a:off x="1003416" y="990600"/>
            <a:ext cx="3886666" cy="2123658"/>
          </a:xfrm>
          <a:prstGeom prst="rect">
            <a:avLst/>
          </a:prstGeom>
          <a:noFill/>
        </p:spPr>
        <p:txBody>
          <a:bodyPr wrap="square" rtlCol="0">
            <a:spAutoFit/>
          </a:bodyPr>
          <a:lstStyle/>
          <a:p>
            <a:r>
              <a:rPr lang="en-US" sz="2200" b="1" dirty="0" err="1">
                <a:solidFill>
                  <a:schemeClr val="bg2">
                    <a:lumMod val="50000"/>
                  </a:schemeClr>
                </a:solidFill>
                <a:latin typeface="+mj-lt"/>
                <a:cs typeface="Times New Roman" panose="02020603050405020304" pitchFamily="18" charset="0"/>
              </a:rPr>
              <a:t>Phát</a:t>
            </a:r>
            <a:r>
              <a:rPr lang="en-US" sz="2200" b="1" dirty="0">
                <a:solidFill>
                  <a:schemeClr val="bg2">
                    <a:lumMod val="50000"/>
                  </a:schemeClr>
                </a:solidFill>
                <a:latin typeface="+mj-lt"/>
                <a:cs typeface="Times New Roman" panose="02020603050405020304" pitchFamily="18" charset="0"/>
              </a:rPr>
              <a:t> </a:t>
            </a:r>
            <a:r>
              <a:rPr lang="en-US" sz="2200" b="1" dirty="0" err="1">
                <a:solidFill>
                  <a:schemeClr val="bg2">
                    <a:lumMod val="50000"/>
                  </a:schemeClr>
                </a:solidFill>
                <a:latin typeface="+mj-lt"/>
                <a:cs typeface="Times New Roman" panose="02020603050405020304" pitchFamily="18" charset="0"/>
              </a:rPr>
              <a:t>hiện</a:t>
            </a:r>
            <a:r>
              <a:rPr lang="en-US" sz="2200" b="1" dirty="0">
                <a:solidFill>
                  <a:schemeClr val="bg2">
                    <a:lumMod val="50000"/>
                  </a:schemeClr>
                </a:solidFill>
                <a:latin typeface="+mj-lt"/>
                <a:cs typeface="Times New Roman" panose="02020603050405020304" pitchFamily="18" charset="0"/>
              </a:rPr>
              <a:t> virus </a:t>
            </a:r>
            <a:r>
              <a:rPr lang="en-US" sz="2200" b="1" dirty="0" err="1">
                <a:solidFill>
                  <a:schemeClr val="bg2">
                    <a:lumMod val="50000"/>
                  </a:schemeClr>
                </a:solidFill>
                <a:latin typeface="+mj-lt"/>
                <a:cs typeface="Times New Roman" panose="02020603050405020304" pitchFamily="18" charset="0"/>
              </a:rPr>
              <a:t>hoặc</a:t>
            </a:r>
            <a:r>
              <a:rPr lang="en-US" sz="2200" b="1" dirty="0">
                <a:solidFill>
                  <a:schemeClr val="bg2">
                    <a:lumMod val="50000"/>
                  </a:schemeClr>
                </a:solidFill>
                <a:latin typeface="+mj-lt"/>
                <a:cs typeface="Times New Roman" panose="02020603050405020304" pitchFamily="18" charset="0"/>
              </a:rPr>
              <a:t> </a:t>
            </a:r>
            <a:r>
              <a:rPr lang="en-US" sz="2200" b="1" dirty="0" err="1">
                <a:solidFill>
                  <a:schemeClr val="bg2">
                    <a:lumMod val="50000"/>
                  </a:schemeClr>
                </a:solidFill>
                <a:latin typeface="+mj-lt"/>
                <a:cs typeface="Times New Roman" panose="02020603050405020304" pitchFamily="18" charset="0"/>
              </a:rPr>
              <a:t>thành</a:t>
            </a:r>
            <a:r>
              <a:rPr lang="en-US" sz="2200" b="1" dirty="0">
                <a:solidFill>
                  <a:schemeClr val="bg2">
                    <a:lumMod val="50000"/>
                  </a:schemeClr>
                </a:solidFill>
                <a:latin typeface="+mj-lt"/>
                <a:cs typeface="Times New Roman" panose="02020603050405020304" pitchFamily="18" charset="0"/>
              </a:rPr>
              <a:t> </a:t>
            </a:r>
            <a:r>
              <a:rPr lang="en-US" sz="2200" b="1" dirty="0" err="1">
                <a:solidFill>
                  <a:schemeClr val="bg2">
                    <a:lumMod val="50000"/>
                  </a:schemeClr>
                </a:solidFill>
                <a:latin typeface="+mj-lt"/>
                <a:cs typeface="Times New Roman" panose="02020603050405020304" pitchFamily="18" charset="0"/>
              </a:rPr>
              <a:t>phần</a:t>
            </a:r>
            <a:r>
              <a:rPr lang="en-US" sz="2200" b="1" dirty="0">
                <a:solidFill>
                  <a:schemeClr val="bg2">
                    <a:lumMod val="50000"/>
                  </a:schemeClr>
                </a:solidFill>
                <a:latin typeface="+mj-lt"/>
                <a:cs typeface="Times New Roman" panose="02020603050405020304" pitchFamily="18" charset="0"/>
              </a:rPr>
              <a:t> virus (</a:t>
            </a:r>
            <a:r>
              <a:rPr lang="en-US" sz="2200" b="1" dirty="0" err="1">
                <a:solidFill>
                  <a:schemeClr val="bg2">
                    <a:lumMod val="50000"/>
                  </a:schemeClr>
                </a:solidFill>
                <a:latin typeface="+mj-lt"/>
                <a:cs typeface="Times New Roman" panose="02020603050405020304" pitchFamily="18" charset="0"/>
              </a:rPr>
              <a:t>trực</a:t>
            </a:r>
            <a:r>
              <a:rPr lang="en-US" sz="2200" b="1" dirty="0">
                <a:solidFill>
                  <a:schemeClr val="bg2">
                    <a:lumMod val="50000"/>
                  </a:schemeClr>
                </a:solidFill>
                <a:latin typeface="+mj-lt"/>
                <a:cs typeface="Times New Roman" panose="02020603050405020304" pitchFamily="18" charset="0"/>
              </a:rPr>
              <a:t> </a:t>
            </a:r>
            <a:r>
              <a:rPr lang="en-US" sz="2200" b="1" dirty="0" err="1">
                <a:solidFill>
                  <a:schemeClr val="bg2">
                    <a:lumMod val="50000"/>
                  </a:schemeClr>
                </a:solidFill>
                <a:latin typeface="+mj-lt"/>
                <a:cs typeface="Times New Roman" panose="02020603050405020304" pitchFamily="18" charset="0"/>
              </a:rPr>
              <a:t>tiếp</a:t>
            </a:r>
            <a:r>
              <a:rPr lang="en-US" sz="2200" b="1" dirty="0">
                <a:solidFill>
                  <a:schemeClr val="bg2">
                    <a:lumMod val="50000"/>
                  </a:schemeClr>
                </a:solidFill>
                <a:latin typeface="+mj-lt"/>
                <a:cs typeface="Times New Roman" panose="02020603050405020304" pitchFamily="18" charset="0"/>
              </a:rPr>
              <a:t>)</a:t>
            </a:r>
          </a:p>
          <a:p>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Nuôi</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cấy</a:t>
            </a:r>
            <a:endParaRPr lang="en-US" sz="2200" dirty="0">
              <a:solidFill>
                <a:schemeClr val="bg2">
                  <a:lumMod val="50000"/>
                </a:schemeClr>
              </a:solidFill>
              <a:latin typeface="+mj-lt"/>
              <a:cs typeface="Times New Roman" panose="02020603050405020304" pitchFamily="18" charset="0"/>
            </a:endParaRPr>
          </a:p>
          <a:p>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Phát</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hiện</a:t>
            </a:r>
            <a:r>
              <a:rPr lang="en-US" sz="2200" dirty="0">
                <a:solidFill>
                  <a:schemeClr val="bg2">
                    <a:lumMod val="50000"/>
                  </a:schemeClr>
                </a:solidFill>
                <a:latin typeface="+mj-lt"/>
                <a:cs typeface="Times New Roman" panose="02020603050405020304" pitchFamily="18" charset="0"/>
              </a:rPr>
              <a:t> ARN </a:t>
            </a:r>
            <a:r>
              <a:rPr lang="en-US" sz="2200" dirty="0" err="1">
                <a:solidFill>
                  <a:schemeClr val="bg2">
                    <a:lumMod val="50000"/>
                  </a:schemeClr>
                </a:solidFill>
                <a:latin typeface="+mj-lt"/>
                <a:cs typeface="Times New Roman" panose="02020603050405020304" pitchFamily="18" charset="0"/>
              </a:rPr>
              <a:t>của</a:t>
            </a:r>
            <a:r>
              <a:rPr lang="en-US" sz="2200" dirty="0">
                <a:solidFill>
                  <a:schemeClr val="bg2">
                    <a:lumMod val="50000"/>
                  </a:schemeClr>
                </a:solidFill>
                <a:latin typeface="+mj-lt"/>
                <a:cs typeface="Times New Roman" panose="02020603050405020304" pitchFamily="18" charset="0"/>
              </a:rPr>
              <a:t> virus: Real-time RT-PCR,…</a:t>
            </a:r>
          </a:p>
          <a:p>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Kháng</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nguyên</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của</a:t>
            </a:r>
            <a:r>
              <a:rPr lang="en-US" sz="2200" dirty="0">
                <a:solidFill>
                  <a:schemeClr val="bg2">
                    <a:lumMod val="50000"/>
                  </a:schemeClr>
                </a:solidFill>
                <a:latin typeface="+mj-lt"/>
                <a:cs typeface="Times New Roman" panose="02020603050405020304" pitchFamily="18" charset="0"/>
              </a:rPr>
              <a:t> virus</a:t>
            </a:r>
          </a:p>
        </p:txBody>
      </p:sp>
      <p:grpSp>
        <p:nvGrpSpPr>
          <p:cNvPr id="8" name="Group 7">
            <a:extLst>
              <a:ext uri="{FF2B5EF4-FFF2-40B4-BE49-F238E27FC236}">
                <a16:creationId xmlns:a16="http://schemas.microsoft.com/office/drawing/2014/main" id="{1D909402-5454-4732-86A4-5BFE1C1AD661}"/>
              </a:ext>
            </a:extLst>
          </p:cNvPr>
          <p:cNvGrpSpPr/>
          <p:nvPr/>
        </p:nvGrpSpPr>
        <p:grpSpPr>
          <a:xfrm>
            <a:off x="5430655" y="2352987"/>
            <a:ext cx="1095062" cy="971630"/>
            <a:chOff x="3680138" y="1186968"/>
            <a:chExt cx="5252214" cy="5109633"/>
          </a:xfrm>
        </p:grpSpPr>
        <p:sp>
          <p:nvSpPr>
            <p:cNvPr id="9" name="Rectangle 8">
              <a:extLst>
                <a:ext uri="{FF2B5EF4-FFF2-40B4-BE49-F238E27FC236}">
                  <a16:creationId xmlns:a16="http://schemas.microsoft.com/office/drawing/2014/main" id="{A3578FAD-079A-4464-B8F0-CB90DD545398}"/>
                </a:ext>
              </a:extLst>
            </p:cNvPr>
            <p:cNvSpPr/>
            <p:nvPr/>
          </p:nvSpPr>
          <p:spPr>
            <a:xfrm>
              <a:off x="6157614" y="3248834"/>
              <a:ext cx="210638" cy="207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Pentagon 9">
              <a:extLst>
                <a:ext uri="{FF2B5EF4-FFF2-40B4-BE49-F238E27FC236}">
                  <a16:creationId xmlns:a16="http://schemas.microsoft.com/office/drawing/2014/main" id="{5562F9A0-6C16-4A46-8009-7C9D5FF286E9}"/>
                </a:ext>
              </a:extLst>
            </p:cNvPr>
            <p:cNvSpPr/>
            <p:nvPr/>
          </p:nvSpPr>
          <p:spPr>
            <a:xfrm rot="2524317">
              <a:off x="5871004" y="3391848"/>
              <a:ext cx="866772" cy="785897"/>
            </a:xfrm>
            <a:prstGeom prst="pentagon">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F327C7DF-1AFD-400D-A585-7385CFB106A1}"/>
                </a:ext>
              </a:extLst>
            </p:cNvPr>
            <p:cNvSpPr/>
            <p:nvPr/>
          </p:nvSpPr>
          <p:spPr>
            <a:xfrm rot="4330709">
              <a:off x="7051091" y="3202023"/>
              <a:ext cx="120729" cy="5372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2" name="Straight Connector 11">
              <a:extLst>
                <a:ext uri="{FF2B5EF4-FFF2-40B4-BE49-F238E27FC236}">
                  <a16:creationId xmlns:a16="http://schemas.microsoft.com/office/drawing/2014/main" id="{49C396D3-28A1-4747-BB0C-181BE4B9663D}"/>
                </a:ext>
              </a:extLst>
            </p:cNvPr>
            <p:cNvCxnSpPr>
              <a:cxnSpLocks/>
            </p:cNvCxnSpPr>
            <p:nvPr/>
          </p:nvCxnSpPr>
          <p:spPr>
            <a:xfrm rot="4330709">
              <a:off x="8001249" y="3447896"/>
              <a:ext cx="203956" cy="102137"/>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C7177D8-ACC8-4368-B030-DDB1E1D8EC20}"/>
                </a:ext>
              </a:extLst>
            </p:cNvPr>
            <p:cNvSpPr/>
            <p:nvPr/>
          </p:nvSpPr>
          <p:spPr>
            <a:xfrm rot="6170211">
              <a:off x="8131234" y="3228720"/>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2A101CE7-E736-4F23-A1A8-BF74E658D625}"/>
                </a:ext>
              </a:extLst>
            </p:cNvPr>
            <p:cNvSpPr/>
            <p:nvPr/>
          </p:nvSpPr>
          <p:spPr>
            <a:xfrm rot="6170211">
              <a:off x="8633454" y="3341976"/>
              <a:ext cx="118156" cy="479640"/>
            </a:xfrm>
            <a:prstGeom prst="rect">
              <a:avLst/>
            </a:prstGeom>
            <a:solidFill>
              <a:srgbClr val="7030A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5E28F800-6F93-418E-8468-8E3E83A1167F}"/>
                </a:ext>
              </a:extLst>
            </p:cNvPr>
            <p:cNvSpPr/>
            <p:nvPr/>
          </p:nvSpPr>
          <p:spPr>
            <a:xfrm rot="6170211">
              <a:off x="8098803" y="3376972"/>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6" name="Rectangle 15">
              <a:extLst>
                <a:ext uri="{FF2B5EF4-FFF2-40B4-BE49-F238E27FC236}">
                  <a16:creationId xmlns:a16="http://schemas.microsoft.com/office/drawing/2014/main" id="{87FC0F26-C71B-42FD-B2F3-BF10B426E65C}"/>
                </a:ext>
              </a:extLst>
            </p:cNvPr>
            <p:cNvSpPr/>
            <p:nvPr/>
          </p:nvSpPr>
          <p:spPr>
            <a:xfrm rot="6170211">
              <a:off x="8601022" y="3490227"/>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7" name="Rectangle 16">
              <a:extLst>
                <a:ext uri="{FF2B5EF4-FFF2-40B4-BE49-F238E27FC236}">
                  <a16:creationId xmlns:a16="http://schemas.microsoft.com/office/drawing/2014/main" id="{5EA2582C-9B6B-4434-9942-3AF6691E2917}"/>
                </a:ext>
              </a:extLst>
            </p:cNvPr>
            <p:cNvSpPr/>
            <p:nvPr/>
          </p:nvSpPr>
          <p:spPr>
            <a:xfrm rot="2112986">
              <a:off x="7862339" y="2693606"/>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Rectangle 17">
              <a:extLst>
                <a:ext uri="{FF2B5EF4-FFF2-40B4-BE49-F238E27FC236}">
                  <a16:creationId xmlns:a16="http://schemas.microsoft.com/office/drawing/2014/main" id="{11FBB2CF-EB5B-469A-B42C-B26849B31024}"/>
                </a:ext>
              </a:extLst>
            </p:cNvPr>
            <p:cNvSpPr/>
            <p:nvPr/>
          </p:nvSpPr>
          <p:spPr>
            <a:xfrm rot="2112986">
              <a:off x="8158280" y="2272334"/>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Rectangle 18">
              <a:extLst>
                <a:ext uri="{FF2B5EF4-FFF2-40B4-BE49-F238E27FC236}">
                  <a16:creationId xmlns:a16="http://schemas.microsoft.com/office/drawing/2014/main" id="{9C38B2C5-3C53-45BC-9E85-574E026B7C25}"/>
                </a:ext>
              </a:extLst>
            </p:cNvPr>
            <p:cNvSpPr/>
            <p:nvPr/>
          </p:nvSpPr>
          <p:spPr>
            <a:xfrm rot="2112986">
              <a:off x="7987076" y="2780040"/>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Rectangle 19">
              <a:extLst>
                <a:ext uri="{FF2B5EF4-FFF2-40B4-BE49-F238E27FC236}">
                  <a16:creationId xmlns:a16="http://schemas.microsoft.com/office/drawing/2014/main" id="{833DE8E9-A7A8-4985-AC54-505AB92F09DA}"/>
                </a:ext>
              </a:extLst>
            </p:cNvPr>
            <p:cNvSpPr/>
            <p:nvPr/>
          </p:nvSpPr>
          <p:spPr>
            <a:xfrm rot="2112986">
              <a:off x="8283018" y="2358768"/>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21" name="Straight Connector 20">
              <a:extLst>
                <a:ext uri="{FF2B5EF4-FFF2-40B4-BE49-F238E27FC236}">
                  <a16:creationId xmlns:a16="http://schemas.microsoft.com/office/drawing/2014/main" id="{BA76AA97-8862-4815-94D4-E17B057C95C3}"/>
                </a:ext>
              </a:extLst>
            </p:cNvPr>
            <p:cNvCxnSpPr>
              <a:stCxn id="27" idx="0"/>
            </p:cNvCxnSpPr>
            <p:nvPr/>
          </p:nvCxnSpPr>
          <p:spPr>
            <a:xfrm rot="4330709" flipV="1">
              <a:off x="7825183" y="3139279"/>
              <a:ext cx="0" cy="21227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C1CE6D4-D9DE-4F8A-BFCF-214D2ED838DE}"/>
                </a:ext>
              </a:extLst>
            </p:cNvPr>
            <p:cNvCxnSpPr/>
            <p:nvPr/>
          </p:nvCxnSpPr>
          <p:spPr>
            <a:xfrm rot="4330709" flipV="1">
              <a:off x="7886696" y="3317500"/>
              <a:ext cx="0" cy="21227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775E75A-CD76-456A-943C-7781882B5AFA}"/>
                </a:ext>
              </a:extLst>
            </p:cNvPr>
            <p:cNvCxnSpPr>
              <a:cxnSpLocks/>
            </p:cNvCxnSpPr>
            <p:nvPr/>
          </p:nvCxnSpPr>
          <p:spPr>
            <a:xfrm rot="4330709" flipV="1">
              <a:off x="7739203" y="3338473"/>
              <a:ext cx="202618" cy="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577B650-4B68-496B-973A-F01EC81AD8FB}"/>
                </a:ext>
              </a:extLst>
            </p:cNvPr>
            <p:cNvCxnSpPr>
              <a:cxnSpLocks/>
            </p:cNvCxnSpPr>
            <p:nvPr/>
          </p:nvCxnSpPr>
          <p:spPr>
            <a:xfrm rot="4330709" flipV="1">
              <a:off x="7865182" y="2995393"/>
              <a:ext cx="180694" cy="9889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F0B4FDB-C233-43B9-8CBC-A9032EA3A040}"/>
                </a:ext>
              </a:extLst>
            </p:cNvPr>
            <p:cNvSpPr/>
            <p:nvPr/>
          </p:nvSpPr>
          <p:spPr>
            <a:xfrm rot="4330709">
              <a:off x="7131420" y="3399473"/>
              <a:ext cx="120729" cy="5372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6" name="Rectangle 25">
              <a:extLst>
                <a:ext uri="{FF2B5EF4-FFF2-40B4-BE49-F238E27FC236}">
                  <a16:creationId xmlns:a16="http://schemas.microsoft.com/office/drawing/2014/main" id="{F29CED1A-1522-4E59-AEEC-E038228356AD}"/>
                </a:ext>
              </a:extLst>
            </p:cNvPr>
            <p:cNvSpPr/>
            <p:nvPr/>
          </p:nvSpPr>
          <p:spPr>
            <a:xfrm rot="4330709">
              <a:off x="6772859" y="3268529"/>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Rectangle 26">
              <a:extLst>
                <a:ext uri="{FF2B5EF4-FFF2-40B4-BE49-F238E27FC236}">
                  <a16:creationId xmlns:a16="http://schemas.microsoft.com/office/drawing/2014/main" id="{46FE1893-751D-41D9-A231-2E77E9F453D7}"/>
                </a:ext>
              </a:extLst>
            </p:cNvPr>
            <p:cNvSpPr/>
            <p:nvPr/>
          </p:nvSpPr>
          <p:spPr>
            <a:xfrm rot="4330709">
              <a:off x="7369551" y="3075134"/>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8" name="Rectangle 27">
              <a:extLst>
                <a:ext uri="{FF2B5EF4-FFF2-40B4-BE49-F238E27FC236}">
                  <a16:creationId xmlns:a16="http://schemas.microsoft.com/office/drawing/2014/main" id="{8FEBDD83-085E-4BC2-BF48-F0B5DD18A122}"/>
                </a:ext>
              </a:extLst>
            </p:cNvPr>
            <p:cNvSpPr/>
            <p:nvPr/>
          </p:nvSpPr>
          <p:spPr>
            <a:xfrm rot="4330709">
              <a:off x="6834465" y="3454919"/>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3F618B82-6521-42FA-B8F7-BFE8910B5C07}"/>
                </a:ext>
              </a:extLst>
            </p:cNvPr>
            <p:cNvSpPr/>
            <p:nvPr/>
          </p:nvSpPr>
          <p:spPr>
            <a:xfrm rot="4330709">
              <a:off x="7431158" y="3261526"/>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Rectangle 29">
              <a:extLst>
                <a:ext uri="{FF2B5EF4-FFF2-40B4-BE49-F238E27FC236}">
                  <a16:creationId xmlns:a16="http://schemas.microsoft.com/office/drawing/2014/main" id="{FF7D4B2D-C6B5-4019-8DBC-C49F93F82F8F}"/>
                </a:ext>
              </a:extLst>
            </p:cNvPr>
            <p:cNvSpPr/>
            <p:nvPr/>
          </p:nvSpPr>
          <p:spPr>
            <a:xfrm rot="8796625">
              <a:off x="6790599" y="4226722"/>
              <a:ext cx="120729" cy="5372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31" name="Straight Connector 30">
              <a:extLst>
                <a:ext uri="{FF2B5EF4-FFF2-40B4-BE49-F238E27FC236}">
                  <a16:creationId xmlns:a16="http://schemas.microsoft.com/office/drawing/2014/main" id="{F8D93775-4921-4CDD-8938-B6B9DA4CD9D5}"/>
                </a:ext>
              </a:extLst>
            </p:cNvPr>
            <p:cNvCxnSpPr>
              <a:cxnSpLocks/>
            </p:cNvCxnSpPr>
            <p:nvPr/>
          </p:nvCxnSpPr>
          <p:spPr>
            <a:xfrm rot="8796625">
              <a:off x="6987865" y="5407251"/>
              <a:ext cx="203956" cy="102137"/>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6017529A-242F-465C-AC79-960A450DF481}"/>
                </a:ext>
              </a:extLst>
            </p:cNvPr>
            <p:cNvSpPr/>
            <p:nvPr/>
          </p:nvSpPr>
          <p:spPr>
            <a:xfrm rot="10636127">
              <a:off x="7083446" y="5294225"/>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Rectangle 32">
              <a:extLst>
                <a:ext uri="{FF2B5EF4-FFF2-40B4-BE49-F238E27FC236}">
                  <a16:creationId xmlns:a16="http://schemas.microsoft.com/office/drawing/2014/main" id="{ADE9D4EC-91CB-448C-B094-7B3F908A6F94}"/>
                </a:ext>
              </a:extLst>
            </p:cNvPr>
            <p:cNvSpPr/>
            <p:nvPr/>
          </p:nvSpPr>
          <p:spPr>
            <a:xfrm rot="10636127">
              <a:off x="7109132" y="5808415"/>
              <a:ext cx="118156" cy="479640"/>
            </a:xfrm>
            <a:prstGeom prst="rect">
              <a:avLst/>
            </a:prstGeom>
            <a:solidFill>
              <a:srgbClr val="7030A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4" name="Rectangle 33">
              <a:extLst>
                <a:ext uri="{FF2B5EF4-FFF2-40B4-BE49-F238E27FC236}">
                  <a16:creationId xmlns:a16="http://schemas.microsoft.com/office/drawing/2014/main" id="{89ED1DFE-D7C5-40D7-8586-B67D29CC23E5}"/>
                </a:ext>
              </a:extLst>
            </p:cNvPr>
            <p:cNvSpPr/>
            <p:nvPr/>
          </p:nvSpPr>
          <p:spPr>
            <a:xfrm rot="10636127">
              <a:off x="6931929" y="5302771"/>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5" name="Rectangle 34">
              <a:extLst>
                <a:ext uri="{FF2B5EF4-FFF2-40B4-BE49-F238E27FC236}">
                  <a16:creationId xmlns:a16="http://schemas.microsoft.com/office/drawing/2014/main" id="{3F9FEE9A-0B5C-4502-B07D-FAE64A06F387}"/>
                </a:ext>
              </a:extLst>
            </p:cNvPr>
            <p:cNvSpPr/>
            <p:nvPr/>
          </p:nvSpPr>
          <p:spPr>
            <a:xfrm rot="10636127">
              <a:off x="6957616" y="5816961"/>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6" name="Rectangle 35">
              <a:extLst>
                <a:ext uri="{FF2B5EF4-FFF2-40B4-BE49-F238E27FC236}">
                  <a16:creationId xmlns:a16="http://schemas.microsoft.com/office/drawing/2014/main" id="{0109A1E4-DD60-43FE-B652-BF9543ED4A84}"/>
                </a:ext>
              </a:extLst>
            </p:cNvPr>
            <p:cNvSpPr/>
            <p:nvPr/>
          </p:nvSpPr>
          <p:spPr>
            <a:xfrm rot="6578902">
              <a:off x="7526761" y="4891579"/>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7" name="Rectangle 36">
              <a:extLst>
                <a:ext uri="{FF2B5EF4-FFF2-40B4-BE49-F238E27FC236}">
                  <a16:creationId xmlns:a16="http://schemas.microsoft.com/office/drawing/2014/main" id="{7B468667-3DBC-413F-A64B-741B1264C9EA}"/>
                </a:ext>
              </a:extLst>
            </p:cNvPr>
            <p:cNvSpPr/>
            <p:nvPr/>
          </p:nvSpPr>
          <p:spPr>
            <a:xfrm rot="6578902">
              <a:off x="8012003" y="5063601"/>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8" name="Rectangle 37">
              <a:extLst>
                <a:ext uri="{FF2B5EF4-FFF2-40B4-BE49-F238E27FC236}">
                  <a16:creationId xmlns:a16="http://schemas.microsoft.com/office/drawing/2014/main" id="{9DBFFC5F-D820-4AC9-B0E8-5881363BA8BA}"/>
                </a:ext>
              </a:extLst>
            </p:cNvPr>
            <p:cNvSpPr/>
            <p:nvPr/>
          </p:nvSpPr>
          <p:spPr>
            <a:xfrm rot="6578902">
              <a:off x="7476975" y="5034937"/>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9" name="Rectangle 38">
              <a:extLst>
                <a:ext uri="{FF2B5EF4-FFF2-40B4-BE49-F238E27FC236}">
                  <a16:creationId xmlns:a16="http://schemas.microsoft.com/office/drawing/2014/main" id="{7D17A26F-2131-41FE-8914-FD4AAC823E00}"/>
                </a:ext>
              </a:extLst>
            </p:cNvPr>
            <p:cNvSpPr/>
            <p:nvPr/>
          </p:nvSpPr>
          <p:spPr>
            <a:xfrm rot="6578902">
              <a:off x="7962218" y="5206960"/>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40" name="Straight Connector 39">
              <a:extLst>
                <a:ext uri="{FF2B5EF4-FFF2-40B4-BE49-F238E27FC236}">
                  <a16:creationId xmlns:a16="http://schemas.microsoft.com/office/drawing/2014/main" id="{E038B7CF-4B80-4EAF-BFD1-3AF6744046BD}"/>
                </a:ext>
              </a:extLst>
            </p:cNvPr>
            <p:cNvCxnSpPr>
              <a:stCxn id="46" idx="0"/>
            </p:cNvCxnSpPr>
            <p:nvPr/>
          </p:nvCxnSpPr>
          <p:spPr>
            <a:xfrm rot="8796625" flipV="1">
              <a:off x="7259469" y="5016292"/>
              <a:ext cx="0" cy="21227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0BE91BE-26F9-453B-BBC3-FE95CFA7E046}"/>
                </a:ext>
              </a:extLst>
            </p:cNvPr>
            <p:cNvCxnSpPr/>
            <p:nvPr/>
          </p:nvCxnSpPr>
          <p:spPr>
            <a:xfrm rot="8796625" flipV="1">
              <a:off x="7104295" y="5123380"/>
              <a:ext cx="0" cy="21227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7C5531F-7E7E-44EA-AEF4-260FE2D3D268}"/>
                </a:ext>
              </a:extLst>
            </p:cNvPr>
            <p:cNvCxnSpPr>
              <a:cxnSpLocks/>
            </p:cNvCxnSpPr>
            <p:nvPr/>
          </p:nvCxnSpPr>
          <p:spPr>
            <a:xfrm rot="8796625" flipV="1">
              <a:off x="7072629" y="5162170"/>
              <a:ext cx="202618" cy="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C209D53-543B-4CD5-BF70-99BD161C240C}"/>
                </a:ext>
              </a:extLst>
            </p:cNvPr>
            <p:cNvCxnSpPr>
              <a:cxnSpLocks/>
            </p:cNvCxnSpPr>
            <p:nvPr/>
          </p:nvCxnSpPr>
          <p:spPr>
            <a:xfrm rot="8796625" flipV="1">
              <a:off x="7397322" y="5144716"/>
              <a:ext cx="180694" cy="9889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B7BD14B-876C-4104-9E8E-C1993F3292BE}"/>
                </a:ext>
              </a:extLst>
            </p:cNvPr>
            <p:cNvSpPr/>
            <p:nvPr/>
          </p:nvSpPr>
          <p:spPr>
            <a:xfrm rot="8796625">
              <a:off x="6621951" y="4357096"/>
              <a:ext cx="120729" cy="5372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5" name="Rectangle 44">
              <a:extLst>
                <a:ext uri="{FF2B5EF4-FFF2-40B4-BE49-F238E27FC236}">
                  <a16:creationId xmlns:a16="http://schemas.microsoft.com/office/drawing/2014/main" id="{C660F5D1-D79D-4261-BBD5-28A18F9CB4E8}"/>
                </a:ext>
              </a:extLst>
            </p:cNvPr>
            <p:cNvSpPr/>
            <p:nvPr/>
          </p:nvSpPr>
          <p:spPr>
            <a:xfrm rot="8796625">
              <a:off x="6617397" y="3974763"/>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6" name="Rectangle 45">
              <a:extLst>
                <a:ext uri="{FF2B5EF4-FFF2-40B4-BE49-F238E27FC236}">
                  <a16:creationId xmlns:a16="http://schemas.microsoft.com/office/drawing/2014/main" id="{70F2296E-24DB-4B76-B8DF-A0B8BCBE188D}"/>
                </a:ext>
              </a:extLst>
            </p:cNvPr>
            <p:cNvSpPr/>
            <p:nvPr/>
          </p:nvSpPr>
          <p:spPr>
            <a:xfrm rot="8796625">
              <a:off x="6963839" y="4497661"/>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7" name="Rectangle 46">
              <a:extLst>
                <a:ext uri="{FF2B5EF4-FFF2-40B4-BE49-F238E27FC236}">
                  <a16:creationId xmlns:a16="http://schemas.microsoft.com/office/drawing/2014/main" id="{61F83753-4B4D-40FC-ABF0-BEA8564F3DBF}"/>
                </a:ext>
              </a:extLst>
            </p:cNvPr>
            <p:cNvSpPr/>
            <p:nvPr/>
          </p:nvSpPr>
          <p:spPr>
            <a:xfrm rot="8796625">
              <a:off x="6454379" y="4084134"/>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8" name="Rectangle 47">
              <a:extLst>
                <a:ext uri="{FF2B5EF4-FFF2-40B4-BE49-F238E27FC236}">
                  <a16:creationId xmlns:a16="http://schemas.microsoft.com/office/drawing/2014/main" id="{37109689-1FA9-4EBE-B7D3-49ABA72D3B8C}"/>
                </a:ext>
              </a:extLst>
            </p:cNvPr>
            <p:cNvSpPr/>
            <p:nvPr/>
          </p:nvSpPr>
          <p:spPr>
            <a:xfrm rot="8796625">
              <a:off x="6800820" y="4607032"/>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9" name="Rectangle 48">
              <a:extLst>
                <a:ext uri="{FF2B5EF4-FFF2-40B4-BE49-F238E27FC236}">
                  <a16:creationId xmlns:a16="http://schemas.microsoft.com/office/drawing/2014/main" id="{4DD5EB4D-0C9F-4CFA-8860-48F34489ED12}"/>
                </a:ext>
              </a:extLst>
            </p:cNvPr>
            <p:cNvSpPr/>
            <p:nvPr/>
          </p:nvSpPr>
          <p:spPr>
            <a:xfrm rot="13427370">
              <a:off x="5663276" y="4253660"/>
              <a:ext cx="120729" cy="5372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0" name="Straight Connector 49">
              <a:extLst>
                <a:ext uri="{FF2B5EF4-FFF2-40B4-BE49-F238E27FC236}">
                  <a16:creationId xmlns:a16="http://schemas.microsoft.com/office/drawing/2014/main" id="{E8138196-7F8D-4C6B-B534-43C24BDBA159}"/>
                </a:ext>
              </a:extLst>
            </p:cNvPr>
            <p:cNvCxnSpPr>
              <a:cxnSpLocks/>
            </p:cNvCxnSpPr>
            <p:nvPr/>
          </p:nvCxnSpPr>
          <p:spPr>
            <a:xfrm rot="13427370">
              <a:off x="4735691" y="4917815"/>
              <a:ext cx="203956" cy="102137"/>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C78CD25E-7CD4-4223-9303-194B5ED0C394}"/>
                </a:ext>
              </a:extLst>
            </p:cNvPr>
            <p:cNvSpPr/>
            <p:nvPr/>
          </p:nvSpPr>
          <p:spPr>
            <a:xfrm rot="15266872">
              <a:off x="4716444" y="4797235"/>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2" name="Rectangle 51">
              <a:extLst>
                <a:ext uri="{FF2B5EF4-FFF2-40B4-BE49-F238E27FC236}">
                  <a16:creationId xmlns:a16="http://schemas.microsoft.com/office/drawing/2014/main" id="{4C7BE365-6C54-48AE-B001-4EACC1F587EE}"/>
                </a:ext>
              </a:extLst>
            </p:cNvPr>
            <p:cNvSpPr/>
            <p:nvPr/>
          </p:nvSpPr>
          <p:spPr>
            <a:xfrm rot="15266872">
              <a:off x="4220773" y="4936382"/>
              <a:ext cx="118156" cy="479640"/>
            </a:xfrm>
            <a:prstGeom prst="rect">
              <a:avLst/>
            </a:prstGeom>
            <a:solidFill>
              <a:srgbClr val="7030A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3" name="Rectangle 52">
              <a:extLst>
                <a:ext uri="{FF2B5EF4-FFF2-40B4-BE49-F238E27FC236}">
                  <a16:creationId xmlns:a16="http://schemas.microsoft.com/office/drawing/2014/main" id="{78E45724-B5B8-4474-ACEC-C0DDC66EBE97}"/>
                </a:ext>
              </a:extLst>
            </p:cNvPr>
            <p:cNvSpPr/>
            <p:nvPr/>
          </p:nvSpPr>
          <p:spPr>
            <a:xfrm rot="15266872">
              <a:off x="4674488" y="4651393"/>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4" name="Rectangle 53">
              <a:extLst>
                <a:ext uri="{FF2B5EF4-FFF2-40B4-BE49-F238E27FC236}">
                  <a16:creationId xmlns:a16="http://schemas.microsoft.com/office/drawing/2014/main" id="{5036EFB5-D47F-4760-92B9-ACD6BF143B41}"/>
                </a:ext>
              </a:extLst>
            </p:cNvPr>
            <p:cNvSpPr/>
            <p:nvPr/>
          </p:nvSpPr>
          <p:spPr>
            <a:xfrm rot="15266872">
              <a:off x="4178817" y="4790540"/>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5" name="Rectangle 54">
              <a:extLst>
                <a:ext uri="{FF2B5EF4-FFF2-40B4-BE49-F238E27FC236}">
                  <a16:creationId xmlns:a16="http://schemas.microsoft.com/office/drawing/2014/main" id="{48E513A4-D082-44DB-AAED-3A324FD5E029}"/>
                </a:ext>
              </a:extLst>
            </p:cNvPr>
            <p:cNvSpPr/>
            <p:nvPr/>
          </p:nvSpPr>
          <p:spPr>
            <a:xfrm rot="11209647">
              <a:off x="5207424" y="5140148"/>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6" name="Rectangle 55">
              <a:extLst>
                <a:ext uri="{FF2B5EF4-FFF2-40B4-BE49-F238E27FC236}">
                  <a16:creationId xmlns:a16="http://schemas.microsoft.com/office/drawing/2014/main" id="{6217FAE6-E334-4E4D-A272-AE4DC465010C}"/>
                </a:ext>
              </a:extLst>
            </p:cNvPr>
            <p:cNvSpPr/>
            <p:nvPr/>
          </p:nvSpPr>
          <p:spPr>
            <a:xfrm rot="11209647">
              <a:off x="5147369" y="5651466"/>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7" name="Rectangle 56">
              <a:extLst>
                <a:ext uri="{FF2B5EF4-FFF2-40B4-BE49-F238E27FC236}">
                  <a16:creationId xmlns:a16="http://schemas.microsoft.com/office/drawing/2014/main" id="{791778D3-4770-4FE2-8933-C05B968E4329}"/>
                </a:ext>
              </a:extLst>
            </p:cNvPr>
            <p:cNvSpPr/>
            <p:nvPr/>
          </p:nvSpPr>
          <p:spPr>
            <a:xfrm rot="11209647">
              <a:off x="5056593" y="5123416"/>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8" name="Rectangle 57">
              <a:extLst>
                <a:ext uri="{FF2B5EF4-FFF2-40B4-BE49-F238E27FC236}">
                  <a16:creationId xmlns:a16="http://schemas.microsoft.com/office/drawing/2014/main" id="{CE2ACFCA-7841-4EE1-987E-71FBAF2582A4}"/>
                </a:ext>
              </a:extLst>
            </p:cNvPr>
            <p:cNvSpPr/>
            <p:nvPr/>
          </p:nvSpPr>
          <p:spPr>
            <a:xfrm rot="11209647">
              <a:off x="4996536" y="5634733"/>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59" name="Straight Connector 58">
              <a:extLst>
                <a:ext uri="{FF2B5EF4-FFF2-40B4-BE49-F238E27FC236}">
                  <a16:creationId xmlns:a16="http://schemas.microsoft.com/office/drawing/2014/main" id="{1A19EF16-39AE-48E7-BBBD-92A6098E5A5F}"/>
                </a:ext>
              </a:extLst>
            </p:cNvPr>
            <p:cNvCxnSpPr>
              <a:stCxn id="65" idx="0"/>
            </p:cNvCxnSpPr>
            <p:nvPr/>
          </p:nvCxnSpPr>
          <p:spPr>
            <a:xfrm rot="13427370" flipV="1">
              <a:off x="5202827" y="4953610"/>
              <a:ext cx="0" cy="21227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F001545-6377-4AF3-ADCD-4BA57371BF53}"/>
                </a:ext>
              </a:extLst>
            </p:cNvPr>
            <p:cNvCxnSpPr/>
            <p:nvPr/>
          </p:nvCxnSpPr>
          <p:spPr>
            <a:xfrm rot="13427370" flipV="1">
              <a:off x="5063975" y="4826067"/>
              <a:ext cx="0" cy="21227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6B57049-0CBE-44AF-ACB6-C0A7873844CC}"/>
                </a:ext>
              </a:extLst>
            </p:cNvPr>
            <p:cNvCxnSpPr>
              <a:cxnSpLocks/>
            </p:cNvCxnSpPr>
            <p:nvPr/>
          </p:nvCxnSpPr>
          <p:spPr>
            <a:xfrm rot="13427370" flipV="1">
              <a:off x="5043786" y="4985165"/>
              <a:ext cx="202618" cy="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3A69FFB-BE58-497B-8826-AF1C0EBE2B7D}"/>
                </a:ext>
              </a:extLst>
            </p:cNvPr>
            <p:cNvCxnSpPr>
              <a:cxnSpLocks/>
            </p:cNvCxnSpPr>
            <p:nvPr/>
          </p:nvCxnSpPr>
          <p:spPr>
            <a:xfrm rot="13427370" flipV="1">
              <a:off x="5093174" y="5248728"/>
              <a:ext cx="180694" cy="9889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7961F408-B843-404E-B796-2CDDD05653F1}"/>
                </a:ext>
              </a:extLst>
            </p:cNvPr>
            <p:cNvSpPr/>
            <p:nvPr/>
          </p:nvSpPr>
          <p:spPr>
            <a:xfrm rot="13427370">
              <a:off x="5498729" y="4118148"/>
              <a:ext cx="120729" cy="5372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4" name="Rectangle 63">
              <a:extLst>
                <a:ext uri="{FF2B5EF4-FFF2-40B4-BE49-F238E27FC236}">
                  <a16:creationId xmlns:a16="http://schemas.microsoft.com/office/drawing/2014/main" id="{7A5F6711-BD4C-4C41-A3CA-FEB8F4B843A9}"/>
                </a:ext>
              </a:extLst>
            </p:cNvPr>
            <p:cNvSpPr/>
            <p:nvPr/>
          </p:nvSpPr>
          <p:spPr>
            <a:xfrm rot="13427370">
              <a:off x="5835033" y="4026176"/>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5" name="Rectangle 64">
              <a:extLst>
                <a:ext uri="{FF2B5EF4-FFF2-40B4-BE49-F238E27FC236}">
                  <a16:creationId xmlns:a16="http://schemas.microsoft.com/office/drawing/2014/main" id="{C7D95084-BFA4-4E6D-A946-F804A3FADFB0}"/>
                </a:ext>
              </a:extLst>
            </p:cNvPr>
            <p:cNvSpPr/>
            <p:nvPr/>
          </p:nvSpPr>
          <p:spPr>
            <a:xfrm rot="13427370">
              <a:off x="5402049" y="4480013"/>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6" name="Rectangle 65">
              <a:extLst>
                <a:ext uri="{FF2B5EF4-FFF2-40B4-BE49-F238E27FC236}">
                  <a16:creationId xmlns:a16="http://schemas.microsoft.com/office/drawing/2014/main" id="{9C0A09AA-B3BB-4174-9ED6-47FA1E7AD354}"/>
                </a:ext>
              </a:extLst>
            </p:cNvPr>
            <p:cNvSpPr/>
            <p:nvPr/>
          </p:nvSpPr>
          <p:spPr>
            <a:xfrm rot="13427370">
              <a:off x="5692215" y="3891492"/>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7" name="Rectangle 66">
              <a:extLst>
                <a:ext uri="{FF2B5EF4-FFF2-40B4-BE49-F238E27FC236}">
                  <a16:creationId xmlns:a16="http://schemas.microsoft.com/office/drawing/2014/main" id="{C29E8DF9-0D01-42A8-9C1E-B35FB41C4DB9}"/>
                </a:ext>
              </a:extLst>
            </p:cNvPr>
            <p:cNvSpPr/>
            <p:nvPr/>
          </p:nvSpPr>
          <p:spPr>
            <a:xfrm rot="13427370">
              <a:off x="5259230" y="4345329"/>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8" name="Rectangle 67">
              <a:extLst>
                <a:ext uri="{FF2B5EF4-FFF2-40B4-BE49-F238E27FC236}">
                  <a16:creationId xmlns:a16="http://schemas.microsoft.com/office/drawing/2014/main" id="{E1517F47-B5AD-45EF-A89F-8F2074DC4B05}"/>
                </a:ext>
              </a:extLst>
            </p:cNvPr>
            <p:cNvSpPr/>
            <p:nvPr/>
          </p:nvSpPr>
          <p:spPr>
            <a:xfrm rot="17777105">
              <a:off x="5350189" y="3237066"/>
              <a:ext cx="120729" cy="5372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69" name="Straight Connector 68">
              <a:extLst>
                <a:ext uri="{FF2B5EF4-FFF2-40B4-BE49-F238E27FC236}">
                  <a16:creationId xmlns:a16="http://schemas.microsoft.com/office/drawing/2014/main" id="{389A2CE4-1884-4A67-8487-EF61E8370EBF}"/>
                </a:ext>
              </a:extLst>
            </p:cNvPr>
            <p:cNvCxnSpPr>
              <a:cxnSpLocks/>
            </p:cNvCxnSpPr>
            <p:nvPr/>
          </p:nvCxnSpPr>
          <p:spPr>
            <a:xfrm rot="17777105">
              <a:off x="4616158" y="2743992"/>
              <a:ext cx="203956" cy="102137"/>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CECEE93A-E1D9-4E7C-9792-9E1A743C5D0A}"/>
                </a:ext>
              </a:extLst>
            </p:cNvPr>
            <p:cNvSpPr/>
            <p:nvPr/>
          </p:nvSpPr>
          <p:spPr>
            <a:xfrm rot="19616607">
              <a:off x="4575351" y="2516476"/>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1" name="Rectangle 70">
              <a:extLst>
                <a:ext uri="{FF2B5EF4-FFF2-40B4-BE49-F238E27FC236}">
                  <a16:creationId xmlns:a16="http://schemas.microsoft.com/office/drawing/2014/main" id="{6A10EC3F-144E-4D20-89CD-64B0E00EFAE7}"/>
                </a:ext>
              </a:extLst>
            </p:cNvPr>
            <p:cNvSpPr/>
            <p:nvPr/>
          </p:nvSpPr>
          <p:spPr>
            <a:xfrm rot="19616607">
              <a:off x="4293560" y="2085610"/>
              <a:ext cx="118156" cy="479640"/>
            </a:xfrm>
            <a:prstGeom prst="rect">
              <a:avLst/>
            </a:prstGeom>
            <a:solidFill>
              <a:srgbClr val="7030A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2" name="Rectangle 71">
              <a:extLst>
                <a:ext uri="{FF2B5EF4-FFF2-40B4-BE49-F238E27FC236}">
                  <a16:creationId xmlns:a16="http://schemas.microsoft.com/office/drawing/2014/main" id="{8F933C67-4C18-4FA5-B48A-4433E5B6CE57}"/>
                </a:ext>
              </a:extLst>
            </p:cNvPr>
            <p:cNvSpPr/>
            <p:nvPr/>
          </p:nvSpPr>
          <p:spPr>
            <a:xfrm rot="19616607">
              <a:off x="4701821" y="2432597"/>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3" name="Rectangle 72">
              <a:extLst>
                <a:ext uri="{FF2B5EF4-FFF2-40B4-BE49-F238E27FC236}">
                  <a16:creationId xmlns:a16="http://schemas.microsoft.com/office/drawing/2014/main" id="{D6628D39-875D-42F3-924C-BA2782187F17}"/>
                </a:ext>
              </a:extLst>
            </p:cNvPr>
            <p:cNvSpPr/>
            <p:nvPr/>
          </p:nvSpPr>
          <p:spPr>
            <a:xfrm rot="19616607">
              <a:off x="4420030" y="2001731"/>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4" name="Rectangle 73">
              <a:extLst>
                <a:ext uri="{FF2B5EF4-FFF2-40B4-BE49-F238E27FC236}">
                  <a16:creationId xmlns:a16="http://schemas.microsoft.com/office/drawing/2014/main" id="{93FF8E35-2C66-4B63-8E68-A3ADC05523AE}"/>
                </a:ext>
              </a:extLst>
            </p:cNvPr>
            <p:cNvSpPr/>
            <p:nvPr/>
          </p:nvSpPr>
          <p:spPr>
            <a:xfrm rot="15559382">
              <a:off x="4395994" y="3087862"/>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5" name="Rectangle 74">
              <a:extLst>
                <a:ext uri="{FF2B5EF4-FFF2-40B4-BE49-F238E27FC236}">
                  <a16:creationId xmlns:a16="http://schemas.microsoft.com/office/drawing/2014/main" id="{7B6FC4AA-E325-44B5-BD34-2C52CD493830}"/>
                </a:ext>
              </a:extLst>
            </p:cNvPr>
            <p:cNvSpPr/>
            <p:nvPr/>
          </p:nvSpPr>
          <p:spPr>
            <a:xfrm rot="15559382">
              <a:off x="3890290" y="3184381"/>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6" name="Rectangle 75">
              <a:extLst>
                <a:ext uri="{FF2B5EF4-FFF2-40B4-BE49-F238E27FC236}">
                  <a16:creationId xmlns:a16="http://schemas.microsoft.com/office/drawing/2014/main" id="{36EB13EA-AA52-42C1-A1FE-219FC9DD7D36}"/>
                </a:ext>
              </a:extLst>
            </p:cNvPr>
            <p:cNvSpPr/>
            <p:nvPr/>
          </p:nvSpPr>
          <p:spPr>
            <a:xfrm rot="15559382">
              <a:off x="4366584" y="2938983"/>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7" name="Rectangle 76">
              <a:extLst>
                <a:ext uri="{FF2B5EF4-FFF2-40B4-BE49-F238E27FC236}">
                  <a16:creationId xmlns:a16="http://schemas.microsoft.com/office/drawing/2014/main" id="{E18A5B68-955F-4A3F-A228-65854611CA76}"/>
                </a:ext>
              </a:extLst>
            </p:cNvPr>
            <p:cNvSpPr/>
            <p:nvPr/>
          </p:nvSpPr>
          <p:spPr>
            <a:xfrm rot="15559382">
              <a:off x="3860880" y="3035501"/>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78" name="Straight Connector 77">
              <a:extLst>
                <a:ext uri="{FF2B5EF4-FFF2-40B4-BE49-F238E27FC236}">
                  <a16:creationId xmlns:a16="http://schemas.microsoft.com/office/drawing/2014/main" id="{867B24F3-B8E4-42C5-9AAF-B8595A0A5B63}"/>
                </a:ext>
              </a:extLst>
            </p:cNvPr>
            <p:cNvCxnSpPr>
              <a:stCxn id="84" idx="0"/>
            </p:cNvCxnSpPr>
            <p:nvPr/>
          </p:nvCxnSpPr>
          <p:spPr>
            <a:xfrm rot="17777105" flipV="1">
              <a:off x="4741315" y="3064504"/>
              <a:ext cx="0" cy="21227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6C20C2A-E397-4D24-BFC4-AB4BD5C80499}"/>
                </a:ext>
              </a:extLst>
            </p:cNvPr>
            <p:cNvCxnSpPr/>
            <p:nvPr/>
          </p:nvCxnSpPr>
          <p:spPr>
            <a:xfrm rot="17777105" flipV="1">
              <a:off x="4821187" y="2893719"/>
              <a:ext cx="0" cy="21227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E0A23E6-67EC-459A-9A30-F9767AA238C3}"/>
                </a:ext>
              </a:extLst>
            </p:cNvPr>
            <p:cNvCxnSpPr>
              <a:cxnSpLocks/>
            </p:cNvCxnSpPr>
            <p:nvPr/>
          </p:nvCxnSpPr>
          <p:spPr>
            <a:xfrm rot="17777105" flipV="1">
              <a:off x="4693767" y="3093148"/>
              <a:ext cx="202618" cy="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B68D220-AB02-4C75-8E23-BDEEF06B3420}"/>
                </a:ext>
              </a:extLst>
            </p:cNvPr>
            <p:cNvCxnSpPr>
              <a:cxnSpLocks/>
            </p:cNvCxnSpPr>
            <p:nvPr/>
          </p:nvCxnSpPr>
          <p:spPr>
            <a:xfrm rot="17777105" flipV="1">
              <a:off x="4417773" y="3174496"/>
              <a:ext cx="180694" cy="9889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F929495F-2EB1-41FA-BD3A-4304E86A4A1A}"/>
                </a:ext>
              </a:extLst>
            </p:cNvPr>
            <p:cNvSpPr/>
            <p:nvPr/>
          </p:nvSpPr>
          <p:spPr>
            <a:xfrm rot="17777105">
              <a:off x="5429933" y="3039379"/>
              <a:ext cx="120729" cy="5372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3" name="Rectangle 82">
              <a:extLst>
                <a:ext uri="{FF2B5EF4-FFF2-40B4-BE49-F238E27FC236}">
                  <a16:creationId xmlns:a16="http://schemas.microsoft.com/office/drawing/2014/main" id="{5ED9B464-50F2-4A65-ADBB-5EB6D58808AA}"/>
                </a:ext>
              </a:extLst>
            </p:cNvPr>
            <p:cNvSpPr/>
            <p:nvPr/>
          </p:nvSpPr>
          <p:spPr>
            <a:xfrm rot="17777105">
              <a:off x="5585084" y="3331273"/>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4" name="Rectangle 83">
              <a:extLst>
                <a:ext uri="{FF2B5EF4-FFF2-40B4-BE49-F238E27FC236}">
                  <a16:creationId xmlns:a16="http://schemas.microsoft.com/office/drawing/2014/main" id="{CE7F8E8E-B088-4DC5-B649-FA9C62EDF91F}"/>
                </a:ext>
              </a:extLst>
            </p:cNvPr>
            <p:cNvSpPr/>
            <p:nvPr/>
          </p:nvSpPr>
          <p:spPr>
            <a:xfrm rot="17777105">
              <a:off x="5022030" y="3054844"/>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5" name="Rectangle 84">
              <a:extLst>
                <a:ext uri="{FF2B5EF4-FFF2-40B4-BE49-F238E27FC236}">
                  <a16:creationId xmlns:a16="http://schemas.microsoft.com/office/drawing/2014/main" id="{058CB6DC-C177-4DB3-BBD6-F60EA220C45B}"/>
                </a:ext>
              </a:extLst>
            </p:cNvPr>
            <p:cNvSpPr/>
            <p:nvPr/>
          </p:nvSpPr>
          <p:spPr>
            <a:xfrm rot="17777105">
              <a:off x="5670575" y="3154559"/>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6" name="Rectangle 85">
              <a:extLst>
                <a:ext uri="{FF2B5EF4-FFF2-40B4-BE49-F238E27FC236}">
                  <a16:creationId xmlns:a16="http://schemas.microsoft.com/office/drawing/2014/main" id="{9BB7ED94-A676-43AA-B13C-EA0089D313A7}"/>
                </a:ext>
              </a:extLst>
            </p:cNvPr>
            <p:cNvSpPr/>
            <p:nvPr/>
          </p:nvSpPr>
          <p:spPr>
            <a:xfrm rot="17777105">
              <a:off x="5107521" y="2878129"/>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7" name="Pentagon 86">
              <a:extLst>
                <a:ext uri="{FF2B5EF4-FFF2-40B4-BE49-F238E27FC236}">
                  <a16:creationId xmlns:a16="http://schemas.microsoft.com/office/drawing/2014/main" id="{D32C7DFE-75EC-4F13-BC0E-A8AD1B2A2D1A}"/>
                </a:ext>
              </a:extLst>
            </p:cNvPr>
            <p:cNvSpPr/>
            <p:nvPr/>
          </p:nvSpPr>
          <p:spPr>
            <a:xfrm rot="2369336">
              <a:off x="5977041" y="3478699"/>
              <a:ext cx="635992" cy="609970"/>
            </a:xfrm>
            <a:prstGeom prst="pentagon">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8" name="Oval 87">
              <a:extLst>
                <a:ext uri="{FF2B5EF4-FFF2-40B4-BE49-F238E27FC236}">
                  <a16:creationId xmlns:a16="http://schemas.microsoft.com/office/drawing/2014/main" id="{27F6452F-1242-4DC1-A0D3-2E33E22F4CEE}"/>
                </a:ext>
              </a:extLst>
            </p:cNvPr>
            <p:cNvSpPr/>
            <p:nvPr/>
          </p:nvSpPr>
          <p:spPr>
            <a:xfrm>
              <a:off x="6186314" y="3386826"/>
              <a:ext cx="165581" cy="331370"/>
            </a:xfrm>
            <a:prstGeom prst="ellipse">
              <a:avLst/>
            </a:prstGeom>
            <a:solidFill>
              <a:schemeClr val="bg1"/>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9" name="Rectangle 88">
              <a:extLst>
                <a:ext uri="{FF2B5EF4-FFF2-40B4-BE49-F238E27FC236}">
                  <a16:creationId xmlns:a16="http://schemas.microsoft.com/office/drawing/2014/main" id="{EF1DF4CC-B2D6-44A1-AAE2-1F8FE68CFE6A}"/>
                </a:ext>
              </a:extLst>
            </p:cNvPr>
            <p:cNvSpPr/>
            <p:nvPr/>
          </p:nvSpPr>
          <p:spPr>
            <a:xfrm>
              <a:off x="6186314" y="3277898"/>
              <a:ext cx="181938" cy="1851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0" name="Rectangle 89">
              <a:extLst>
                <a:ext uri="{FF2B5EF4-FFF2-40B4-BE49-F238E27FC236}">
                  <a16:creationId xmlns:a16="http://schemas.microsoft.com/office/drawing/2014/main" id="{30F8E675-1B34-4B56-90D9-90C0BCD73703}"/>
                </a:ext>
              </a:extLst>
            </p:cNvPr>
            <p:cNvSpPr/>
            <p:nvPr/>
          </p:nvSpPr>
          <p:spPr>
            <a:xfrm>
              <a:off x="6101244" y="2629365"/>
              <a:ext cx="120729" cy="5372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91" name="Straight Connector 90">
              <a:extLst>
                <a:ext uri="{FF2B5EF4-FFF2-40B4-BE49-F238E27FC236}">
                  <a16:creationId xmlns:a16="http://schemas.microsoft.com/office/drawing/2014/main" id="{FC0F3831-76A5-4F85-A4EB-C885A0EC9262}"/>
                </a:ext>
              </a:extLst>
            </p:cNvPr>
            <p:cNvCxnSpPr>
              <a:cxnSpLocks/>
            </p:cNvCxnSpPr>
            <p:nvPr/>
          </p:nvCxnSpPr>
          <p:spPr>
            <a:xfrm>
              <a:off x="6390139" y="1911396"/>
              <a:ext cx="203956" cy="102137"/>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35038338-C46E-4C49-A416-D567B40A91E0}"/>
                </a:ext>
              </a:extLst>
            </p:cNvPr>
            <p:cNvSpPr/>
            <p:nvPr/>
          </p:nvSpPr>
          <p:spPr>
            <a:xfrm rot="1839502">
              <a:off x="6430727" y="1630426"/>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3" name="Rectangle 92">
              <a:extLst>
                <a:ext uri="{FF2B5EF4-FFF2-40B4-BE49-F238E27FC236}">
                  <a16:creationId xmlns:a16="http://schemas.microsoft.com/office/drawing/2014/main" id="{2AB3E088-149C-45E8-A7FB-A7D4AD04EB32}"/>
                </a:ext>
              </a:extLst>
            </p:cNvPr>
            <p:cNvSpPr/>
            <p:nvPr/>
          </p:nvSpPr>
          <p:spPr>
            <a:xfrm rot="1839502">
              <a:off x="6692254" y="1186968"/>
              <a:ext cx="118156" cy="479640"/>
            </a:xfrm>
            <a:prstGeom prst="rect">
              <a:avLst/>
            </a:prstGeom>
            <a:solidFill>
              <a:srgbClr val="7030A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4" name="Rectangle 93">
              <a:extLst>
                <a:ext uri="{FF2B5EF4-FFF2-40B4-BE49-F238E27FC236}">
                  <a16:creationId xmlns:a16="http://schemas.microsoft.com/office/drawing/2014/main" id="{7C5AABAD-ACD5-4F53-B804-80E948B40CF8}"/>
                </a:ext>
              </a:extLst>
            </p:cNvPr>
            <p:cNvSpPr/>
            <p:nvPr/>
          </p:nvSpPr>
          <p:spPr>
            <a:xfrm rot="1839502">
              <a:off x="6561939" y="1706674"/>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5" name="Rectangle 94">
              <a:extLst>
                <a:ext uri="{FF2B5EF4-FFF2-40B4-BE49-F238E27FC236}">
                  <a16:creationId xmlns:a16="http://schemas.microsoft.com/office/drawing/2014/main" id="{993C295D-7221-4D7B-B6E3-0A7D00FCF6B7}"/>
                </a:ext>
              </a:extLst>
            </p:cNvPr>
            <p:cNvSpPr/>
            <p:nvPr/>
          </p:nvSpPr>
          <p:spPr>
            <a:xfrm rot="1839502">
              <a:off x="6823466" y="1263216"/>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96" name="Rectangle 95">
              <a:extLst>
                <a:ext uri="{FF2B5EF4-FFF2-40B4-BE49-F238E27FC236}">
                  <a16:creationId xmlns:a16="http://schemas.microsoft.com/office/drawing/2014/main" id="{BC6657C7-2908-49CE-92B5-E5E545DA7A79}"/>
                </a:ext>
              </a:extLst>
            </p:cNvPr>
            <p:cNvSpPr/>
            <p:nvPr/>
          </p:nvSpPr>
          <p:spPr>
            <a:xfrm rot="19382277">
              <a:off x="5838995" y="1722645"/>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7" name="Rectangle 96">
              <a:extLst>
                <a:ext uri="{FF2B5EF4-FFF2-40B4-BE49-F238E27FC236}">
                  <a16:creationId xmlns:a16="http://schemas.microsoft.com/office/drawing/2014/main" id="{4E907679-CF47-41BD-BFCC-A65532BB16DE}"/>
                </a:ext>
              </a:extLst>
            </p:cNvPr>
            <p:cNvSpPr/>
            <p:nvPr/>
          </p:nvSpPr>
          <p:spPr>
            <a:xfrm rot="19382277">
              <a:off x="5528511" y="1311973"/>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8" name="Rectangle 97">
              <a:extLst>
                <a:ext uri="{FF2B5EF4-FFF2-40B4-BE49-F238E27FC236}">
                  <a16:creationId xmlns:a16="http://schemas.microsoft.com/office/drawing/2014/main" id="{674ADEBD-1284-490A-88D7-777A2412A50D}"/>
                </a:ext>
              </a:extLst>
            </p:cNvPr>
            <p:cNvSpPr/>
            <p:nvPr/>
          </p:nvSpPr>
          <p:spPr>
            <a:xfrm rot="19382277">
              <a:off x="5959457" y="1630347"/>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9" name="Rectangle 98">
              <a:extLst>
                <a:ext uri="{FF2B5EF4-FFF2-40B4-BE49-F238E27FC236}">
                  <a16:creationId xmlns:a16="http://schemas.microsoft.com/office/drawing/2014/main" id="{E83C6B3C-EB44-48B4-B96B-1E099F922C0B}"/>
                </a:ext>
              </a:extLst>
            </p:cNvPr>
            <p:cNvSpPr/>
            <p:nvPr/>
          </p:nvSpPr>
          <p:spPr>
            <a:xfrm rot="19382277">
              <a:off x="5648974" y="1219674"/>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00" name="Straight Connector 99">
              <a:extLst>
                <a:ext uri="{FF2B5EF4-FFF2-40B4-BE49-F238E27FC236}">
                  <a16:creationId xmlns:a16="http://schemas.microsoft.com/office/drawing/2014/main" id="{0D0ABAFC-DCB5-4DF3-9851-4805C9A4049E}"/>
                </a:ext>
              </a:extLst>
            </p:cNvPr>
            <p:cNvCxnSpPr>
              <a:stCxn id="106" idx="0"/>
            </p:cNvCxnSpPr>
            <p:nvPr/>
          </p:nvCxnSpPr>
          <p:spPr>
            <a:xfrm flipV="1">
              <a:off x="6165637" y="2043431"/>
              <a:ext cx="0" cy="21227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5C8BBF2-7D92-49C5-B2C2-BE5C60FF67D0}"/>
                </a:ext>
              </a:extLst>
            </p:cNvPr>
            <p:cNvCxnSpPr/>
            <p:nvPr/>
          </p:nvCxnSpPr>
          <p:spPr>
            <a:xfrm flipV="1">
              <a:off x="6354133" y="2039415"/>
              <a:ext cx="0" cy="21227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DDFBF50-91C3-44FD-8FBB-FC0E540F7573}"/>
                </a:ext>
              </a:extLst>
            </p:cNvPr>
            <p:cNvCxnSpPr>
              <a:cxnSpLocks/>
            </p:cNvCxnSpPr>
            <p:nvPr/>
          </p:nvCxnSpPr>
          <p:spPr>
            <a:xfrm flipV="1">
              <a:off x="6157614" y="2163453"/>
              <a:ext cx="202618" cy="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C70863E-25A2-44CE-957B-EED8A1F436CD}"/>
                </a:ext>
              </a:extLst>
            </p:cNvPr>
            <p:cNvCxnSpPr>
              <a:cxnSpLocks/>
            </p:cNvCxnSpPr>
            <p:nvPr/>
          </p:nvCxnSpPr>
          <p:spPr>
            <a:xfrm flipV="1">
              <a:off x="5924232" y="1914643"/>
              <a:ext cx="180694" cy="9889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CC697BF1-FFF7-45DB-A15B-0DB47E343117}"/>
                </a:ext>
              </a:extLst>
            </p:cNvPr>
            <p:cNvSpPr/>
            <p:nvPr/>
          </p:nvSpPr>
          <p:spPr>
            <a:xfrm>
              <a:off x="6313804" y="2613321"/>
              <a:ext cx="120729" cy="5372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5" name="Rectangle 104">
              <a:extLst>
                <a:ext uri="{FF2B5EF4-FFF2-40B4-BE49-F238E27FC236}">
                  <a16:creationId xmlns:a16="http://schemas.microsoft.com/office/drawing/2014/main" id="{73968CB5-27D5-4DE8-B483-EF0DB72AC59E}"/>
                </a:ext>
              </a:extLst>
            </p:cNvPr>
            <p:cNvSpPr/>
            <p:nvPr/>
          </p:nvSpPr>
          <p:spPr>
            <a:xfrm>
              <a:off x="6090710" y="2882951"/>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6" name="Rectangle 105">
              <a:extLst>
                <a:ext uri="{FF2B5EF4-FFF2-40B4-BE49-F238E27FC236}">
                  <a16:creationId xmlns:a16="http://schemas.microsoft.com/office/drawing/2014/main" id="{6AB35414-4704-48B3-A8FF-7278B3E0A35F}"/>
                </a:ext>
              </a:extLst>
            </p:cNvPr>
            <p:cNvSpPr/>
            <p:nvPr/>
          </p:nvSpPr>
          <p:spPr>
            <a:xfrm>
              <a:off x="6089215" y="2255702"/>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7" name="Rectangle 106">
              <a:extLst>
                <a:ext uri="{FF2B5EF4-FFF2-40B4-BE49-F238E27FC236}">
                  <a16:creationId xmlns:a16="http://schemas.microsoft.com/office/drawing/2014/main" id="{EAC3FA15-25AC-4909-B8F6-5B92001E3499}"/>
                </a:ext>
              </a:extLst>
            </p:cNvPr>
            <p:cNvSpPr/>
            <p:nvPr/>
          </p:nvSpPr>
          <p:spPr>
            <a:xfrm>
              <a:off x="6287011" y="2881346"/>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8" name="Rectangle 107">
              <a:extLst>
                <a:ext uri="{FF2B5EF4-FFF2-40B4-BE49-F238E27FC236}">
                  <a16:creationId xmlns:a16="http://schemas.microsoft.com/office/drawing/2014/main" id="{D14BCA25-3578-4328-BBBC-A25C123503BB}"/>
                </a:ext>
              </a:extLst>
            </p:cNvPr>
            <p:cNvSpPr/>
            <p:nvPr/>
          </p:nvSpPr>
          <p:spPr>
            <a:xfrm>
              <a:off x="6285517" y="2254097"/>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grpSp>
        <p:nvGrpSpPr>
          <p:cNvPr id="109" name="Group 108">
            <a:extLst>
              <a:ext uri="{FF2B5EF4-FFF2-40B4-BE49-F238E27FC236}">
                <a16:creationId xmlns:a16="http://schemas.microsoft.com/office/drawing/2014/main" id="{BAC1350F-197A-49F6-92F7-F6CE9D3A5465}"/>
              </a:ext>
            </a:extLst>
          </p:cNvPr>
          <p:cNvGrpSpPr/>
          <p:nvPr/>
        </p:nvGrpSpPr>
        <p:grpSpPr>
          <a:xfrm>
            <a:off x="7472771" y="2488318"/>
            <a:ext cx="562349" cy="906632"/>
            <a:chOff x="1420807" y="2693272"/>
            <a:chExt cx="1413111" cy="2280358"/>
          </a:xfrm>
        </p:grpSpPr>
        <p:sp>
          <p:nvSpPr>
            <p:cNvPr id="110" name="Rectangle 109">
              <a:extLst>
                <a:ext uri="{FF2B5EF4-FFF2-40B4-BE49-F238E27FC236}">
                  <a16:creationId xmlns:a16="http://schemas.microsoft.com/office/drawing/2014/main" id="{7E8D0D9E-FC37-445B-9E2A-81AEC744E766}"/>
                </a:ext>
              </a:extLst>
            </p:cNvPr>
            <p:cNvSpPr/>
            <p:nvPr/>
          </p:nvSpPr>
          <p:spPr>
            <a:xfrm>
              <a:off x="1993540" y="4135669"/>
              <a:ext cx="120729" cy="5372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11" name="Straight Connector 110">
              <a:extLst>
                <a:ext uri="{FF2B5EF4-FFF2-40B4-BE49-F238E27FC236}">
                  <a16:creationId xmlns:a16="http://schemas.microsoft.com/office/drawing/2014/main" id="{48822DC1-5A66-4362-8AFD-863C0F927F3F}"/>
                </a:ext>
              </a:extLst>
            </p:cNvPr>
            <p:cNvCxnSpPr>
              <a:cxnSpLocks/>
            </p:cNvCxnSpPr>
            <p:nvPr/>
          </p:nvCxnSpPr>
          <p:spPr>
            <a:xfrm>
              <a:off x="2282435" y="3417700"/>
              <a:ext cx="203956" cy="102137"/>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681E1F9C-A72A-4BAC-8F9E-453F9F5690A9}"/>
                </a:ext>
              </a:extLst>
            </p:cNvPr>
            <p:cNvSpPr/>
            <p:nvPr/>
          </p:nvSpPr>
          <p:spPr>
            <a:xfrm rot="1839502">
              <a:off x="2323023" y="3136730"/>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3" name="Rectangle 112">
              <a:extLst>
                <a:ext uri="{FF2B5EF4-FFF2-40B4-BE49-F238E27FC236}">
                  <a16:creationId xmlns:a16="http://schemas.microsoft.com/office/drawing/2014/main" id="{292D2F1C-CDF7-438B-945B-4832AD84A740}"/>
                </a:ext>
              </a:extLst>
            </p:cNvPr>
            <p:cNvSpPr/>
            <p:nvPr/>
          </p:nvSpPr>
          <p:spPr>
            <a:xfrm rot="1839502">
              <a:off x="2584550" y="2693272"/>
              <a:ext cx="118156" cy="479640"/>
            </a:xfrm>
            <a:prstGeom prst="rect">
              <a:avLst/>
            </a:prstGeom>
            <a:solidFill>
              <a:srgbClr val="7030A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4" name="Rectangle 113">
              <a:extLst>
                <a:ext uri="{FF2B5EF4-FFF2-40B4-BE49-F238E27FC236}">
                  <a16:creationId xmlns:a16="http://schemas.microsoft.com/office/drawing/2014/main" id="{8D7060C2-BADA-4635-9F05-B1A5B95E2E3B}"/>
                </a:ext>
              </a:extLst>
            </p:cNvPr>
            <p:cNvSpPr/>
            <p:nvPr/>
          </p:nvSpPr>
          <p:spPr>
            <a:xfrm rot="1839502">
              <a:off x="2454235" y="3212978"/>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5" name="Rectangle 114">
              <a:extLst>
                <a:ext uri="{FF2B5EF4-FFF2-40B4-BE49-F238E27FC236}">
                  <a16:creationId xmlns:a16="http://schemas.microsoft.com/office/drawing/2014/main" id="{92C22ADB-5AE6-4EFD-9B81-C49A15F45AA9}"/>
                </a:ext>
              </a:extLst>
            </p:cNvPr>
            <p:cNvSpPr/>
            <p:nvPr/>
          </p:nvSpPr>
          <p:spPr>
            <a:xfrm rot="1839502">
              <a:off x="2715762" y="2769520"/>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6" name="Rectangle 115">
              <a:extLst>
                <a:ext uri="{FF2B5EF4-FFF2-40B4-BE49-F238E27FC236}">
                  <a16:creationId xmlns:a16="http://schemas.microsoft.com/office/drawing/2014/main" id="{DF38AB9B-A48B-46E7-9922-0545D2782D7E}"/>
                </a:ext>
              </a:extLst>
            </p:cNvPr>
            <p:cNvSpPr/>
            <p:nvPr/>
          </p:nvSpPr>
          <p:spPr>
            <a:xfrm rot="19382277">
              <a:off x="1731291" y="3228949"/>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7" name="Rectangle 116">
              <a:extLst>
                <a:ext uri="{FF2B5EF4-FFF2-40B4-BE49-F238E27FC236}">
                  <a16:creationId xmlns:a16="http://schemas.microsoft.com/office/drawing/2014/main" id="{E1B02DC1-CE6E-447B-BAFF-45C2B28CC82C}"/>
                </a:ext>
              </a:extLst>
            </p:cNvPr>
            <p:cNvSpPr/>
            <p:nvPr/>
          </p:nvSpPr>
          <p:spPr>
            <a:xfrm rot="19382277">
              <a:off x="1420807" y="2818277"/>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8" name="Rectangle 117">
              <a:extLst>
                <a:ext uri="{FF2B5EF4-FFF2-40B4-BE49-F238E27FC236}">
                  <a16:creationId xmlns:a16="http://schemas.microsoft.com/office/drawing/2014/main" id="{55795C46-57D2-4EAB-BF13-AE9FD19E5F3D}"/>
                </a:ext>
              </a:extLst>
            </p:cNvPr>
            <p:cNvSpPr/>
            <p:nvPr/>
          </p:nvSpPr>
          <p:spPr>
            <a:xfrm rot="19382277">
              <a:off x="1851753" y="3136651"/>
              <a:ext cx="118156" cy="479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9" name="Rectangle 118">
              <a:extLst>
                <a:ext uri="{FF2B5EF4-FFF2-40B4-BE49-F238E27FC236}">
                  <a16:creationId xmlns:a16="http://schemas.microsoft.com/office/drawing/2014/main" id="{54371985-6A2D-4679-92B7-435EAFAE5B7F}"/>
                </a:ext>
              </a:extLst>
            </p:cNvPr>
            <p:cNvSpPr/>
            <p:nvPr/>
          </p:nvSpPr>
          <p:spPr>
            <a:xfrm rot="19382277">
              <a:off x="1541270" y="2725978"/>
              <a:ext cx="118156" cy="47964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20" name="Straight Connector 119">
              <a:extLst>
                <a:ext uri="{FF2B5EF4-FFF2-40B4-BE49-F238E27FC236}">
                  <a16:creationId xmlns:a16="http://schemas.microsoft.com/office/drawing/2014/main" id="{C95DE02D-3A20-4822-A7CC-FF3C5D4F973D}"/>
                </a:ext>
              </a:extLst>
            </p:cNvPr>
            <p:cNvCxnSpPr>
              <a:stCxn id="127" idx="0"/>
            </p:cNvCxnSpPr>
            <p:nvPr/>
          </p:nvCxnSpPr>
          <p:spPr>
            <a:xfrm flipV="1">
              <a:off x="2057933" y="3549735"/>
              <a:ext cx="0" cy="21227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1B5B0A8-FD89-4BC0-ADD0-DBCCEA5AEA34}"/>
                </a:ext>
              </a:extLst>
            </p:cNvPr>
            <p:cNvCxnSpPr/>
            <p:nvPr/>
          </p:nvCxnSpPr>
          <p:spPr>
            <a:xfrm flipV="1">
              <a:off x="2246429" y="3545719"/>
              <a:ext cx="0" cy="21227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7516F9C-1512-42E5-A429-145FFD5ABCDB}"/>
                </a:ext>
              </a:extLst>
            </p:cNvPr>
            <p:cNvCxnSpPr>
              <a:cxnSpLocks/>
            </p:cNvCxnSpPr>
            <p:nvPr/>
          </p:nvCxnSpPr>
          <p:spPr>
            <a:xfrm flipV="1">
              <a:off x="2049910" y="3669757"/>
              <a:ext cx="202618" cy="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BFE632C-95CA-46C1-AC38-2F583E0F1508}"/>
                </a:ext>
              </a:extLst>
            </p:cNvPr>
            <p:cNvCxnSpPr>
              <a:cxnSpLocks/>
            </p:cNvCxnSpPr>
            <p:nvPr/>
          </p:nvCxnSpPr>
          <p:spPr>
            <a:xfrm flipV="1">
              <a:off x="2057930" y="3605584"/>
              <a:ext cx="202618" cy="1"/>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C4693E8-3E1E-42CF-9669-2EF838EE875B}"/>
                </a:ext>
              </a:extLst>
            </p:cNvPr>
            <p:cNvCxnSpPr>
              <a:cxnSpLocks/>
            </p:cNvCxnSpPr>
            <p:nvPr/>
          </p:nvCxnSpPr>
          <p:spPr>
            <a:xfrm flipV="1">
              <a:off x="1816528" y="3420947"/>
              <a:ext cx="180694" cy="9889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9D875BCE-7461-49D3-8366-5EE53C2F7944}"/>
                </a:ext>
              </a:extLst>
            </p:cNvPr>
            <p:cNvSpPr/>
            <p:nvPr/>
          </p:nvSpPr>
          <p:spPr>
            <a:xfrm>
              <a:off x="2206100" y="4119625"/>
              <a:ext cx="120729" cy="53721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6" name="Rectangle 125">
              <a:extLst>
                <a:ext uri="{FF2B5EF4-FFF2-40B4-BE49-F238E27FC236}">
                  <a16:creationId xmlns:a16="http://schemas.microsoft.com/office/drawing/2014/main" id="{2AC8583D-8523-4F36-B97D-6A87C8DE9CBF}"/>
                </a:ext>
              </a:extLst>
            </p:cNvPr>
            <p:cNvSpPr/>
            <p:nvPr/>
          </p:nvSpPr>
          <p:spPr>
            <a:xfrm>
              <a:off x="1983006" y="4389255"/>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7" name="Rectangle 126">
              <a:extLst>
                <a:ext uri="{FF2B5EF4-FFF2-40B4-BE49-F238E27FC236}">
                  <a16:creationId xmlns:a16="http://schemas.microsoft.com/office/drawing/2014/main" id="{266A64A1-C6DA-4B95-9524-30243BCB841F}"/>
                </a:ext>
              </a:extLst>
            </p:cNvPr>
            <p:cNvSpPr/>
            <p:nvPr/>
          </p:nvSpPr>
          <p:spPr>
            <a:xfrm>
              <a:off x="1981511" y="3762006"/>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8" name="Rectangle 127">
              <a:extLst>
                <a:ext uri="{FF2B5EF4-FFF2-40B4-BE49-F238E27FC236}">
                  <a16:creationId xmlns:a16="http://schemas.microsoft.com/office/drawing/2014/main" id="{6775C6CF-8C1E-460C-9503-BDA8CEEEF1EF}"/>
                </a:ext>
              </a:extLst>
            </p:cNvPr>
            <p:cNvSpPr/>
            <p:nvPr/>
          </p:nvSpPr>
          <p:spPr>
            <a:xfrm>
              <a:off x="2179307" y="4387650"/>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9" name="Rectangle 128">
              <a:extLst>
                <a:ext uri="{FF2B5EF4-FFF2-40B4-BE49-F238E27FC236}">
                  <a16:creationId xmlns:a16="http://schemas.microsoft.com/office/drawing/2014/main" id="{AF7CAA10-7639-4239-AFFB-2B0896CAC202}"/>
                </a:ext>
              </a:extLst>
            </p:cNvPr>
            <p:cNvSpPr/>
            <p:nvPr/>
          </p:nvSpPr>
          <p:spPr>
            <a:xfrm>
              <a:off x="2177813" y="3760401"/>
              <a:ext cx="152844" cy="58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30" name="TextBox 129">
            <a:extLst>
              <a:ext uri="{FF2B5EF4-FFF2-40B4-BE49-F238E27FC236}">
                <a16:creationId xmlns:a16="http://schemas.microsoft.com/office/drawing/2014/main" id="{ADE4A2DA-BC63-4289-BD66-3174C831DC10}"/>
              </a:ext>
            </a:extLst>
          </p:cNvPr>
          <p:cNvSpPr txBox="1"/>
          <p:nvPr/>
        </p:nvSpPr>
        <p:spPr>
          <a:xfrm>
            <a:off x="7524368" y="3568219"/>
            <a:ext cx="832519" cy="276999"/>
          </a:xfrm>
          <a:prstGeom prst="rect">
            <a:avLst/>
          </a:prstGeom>
          <a:noFill/>
        </p:spPr>
        <p:txBody>
          <a:bodyPr wrap="square" rtlCol="0">
            <a:spAutoFit/>
          </a:bodyPr>
          <a:lstStyle/>
          <a:p>
            <a:r>
              <a:rPr lang="en-US" sz="1200" b="1" dirty="0">
                <a:solidFill>
                  <a:schemeClr val="bg2">
                    <a:lumMod val="50000"/>
                  </a:schemeClr>
                </a:solidFill>
              </a:rPr>
              <a:t>IgG</a:t>
            </a:r>
          </a:p>
        </p:txBody>
      </p:sp>
      <p:sp>
        <p:nvSpPr>
          <p:cNvPr id="131" name="TextBox 130">
            <a:extLst>
              <a:ext uri="{FF2B5EF4-FFF2-40B4-BE49-F238E27FC236}">
                <a16:creationId xmlns:a16="http://schemas.microsoft.com/office/drawing/2014/main" id="{033C9AC2-0C4F-44CA-B165-39E2ABE75B5D}"/>
              </a:ext>
            </a:extLst>
          </p:cNvPr>
          <p:cNvSpPr txBox="1"/>
          <p:nvPr/>
        </p:nvSpPr>
        <p:spPr>
          <a:xfrm>
            <a:off x="5696008" y="3519169"/>
            <a:ext cx="832519" cy="276999"/>
          </a:xfrm>
          <a:prstGeom prst="rect">
            <a:avLst/>
          </a:prstGeom>
          <a:noFill/>
        </p:spPr>
        <p:txBody>
          <a:bodyPr wrap="square" rtlCol="0">
            <a:spAutoFit/>
          </a:bodyPr>
          <a:lstStyle/>
          <a:p>
            <a:r>
              <a:rPr lang="en-US" sz="1200" b="1" dirty="0">
                <a:solidFill>
                  <a:schemeClr val="bg2">
                    <a:lumMod val="50000"/>
                  </a:schemeClr>
                </a:solidFill>
              </a:rPr>
              <a:t>IgM</a:t>
            </a:r>
          </a:p>
        </p:txBody>
      </p:sp>
      <p:sp>
        <p:nvSpPr>
          <p:cNvPr id="132" name="TextBox 131">
            <a:extLst>
              <a:ext uri="{FF2B5EF4-FFF2-40B4-BE49-F238E27FC236}">
                <a16:creationId xmlns:a16="http://schemas.microsoft.com/office/drawing/2014/main" id="{3E4CE2C3-507A-4BD2-A45E-B2911D83AF18}"/>
              </a:ext>
            </a:extLst>
          </p:cNvPr>
          <p:cNvSpPr txBox="1"/>
          <p:nvPr/>
        </p:nvSpPr>
        <p:spPr>
          <a:xfrm>
            <a:off x="4790797" y="1064145"/>
            <a:ext cx="4208644" cy="769441"/>
          </a:xfrm>
          <a:prstGeom prst="rect">
            <a:avLst/>
          </a:prstGeom>
          <a:noFill/>
        </p:spPr>
        <p:txBody>
          <a:bodyPr wrap="square" rtlCol="0">
            <a:spAutoFit/>
          </a:bodyPr>
          <a:lstStyle/>
          <a:p>
            <a:r>
              <a:rPr lang="en-US" sz="2200" b="1" dirty="0" err="1">
                <a:solidFill>
                  <a:schemeClr val="bg2">
                    <a:lumMod val="50000"/>
                  </a:schemeClr>
                </a:solidFill>
                <a:latin typeface="+mj-lt"/>
                <a:cs typeface="Times New Roman" panose="02020603050405020304" pitchFamily="18" charset="0"/>
              </a:rPr>
              <a:t>Phát</a:t>
            </a:r>
            <a:r>
              <a:rPr lang="en-US" sz="2200" b="1" dirty="0">
                <a:solidFill>
                  <a:schemeClr val="bg2">
                    <a:lumMod val="50000"/>
                  </a:schemeClr>
                </a:solidFill>
                <a:latin typeface="+mj-lt"/>
                <a:cs typeface="Times New Roman" panose="02020603050405020304" pitchFamily="18" charset="0"/>
              </a:rPr>
              <a:t> </a:t>
            </a:r>
            <a:r>
              <a:rPr lang="en-US" sz="2200" b="1" dirty="0" err="1">
                <a:solidFill>
                  <a:schemeClr val="bg2">
                    <a:lumMod val="50000"/>
                  </a:schemeClr>
                </a:solidFill>
                <a:latin typeface="+mj-lt"/>
                <a:cs typeface="Times New Roman" panose="02020603050405020304" pitchFamily="18" charset="0"/>
              </a:rPr>
              <a:t>hiện</a:t>
            </a:r>
            <a:r>
              <a:rPr lang="en-US" sz="2200" b="1" dirty="0">
                <a:solidFill>
                  <a:schemeClr val="bg2">
                    <a:lumMod val="50000"/>
                  </a:schemeClr>
                </a:solidFill>
                <a:latin typeface="+mj-lt"/>
                <a:cs typeface="Times New Roman" panose="02020603050405020304" pitchFamily="18" charset="0"/>
              </a:rPr>
              <a:t> </a:t>
            </a:r>
            <a:r>
              <a:rPr lang="en-US" sz="2200" b="1" dirty="0" err="1">
                <a:solidFill>
                  <a:schemeClr val="bg2">
                    <a:lumMod val="50000"/>
                  </a:schemeClr>
                </a:solidFill>
                <a:latin typeface="+mj-lt"/>
                <a:cs typeface="Times New Roman" panose="02020603050405020304" pitchFamily="18" charset="0"/>
              </a:rPr>
              <a:t>kháng</a:t>
            </a:r>
            <a:r>
              <a:rPr lang="en-US" sz="2200" b="1" dirty="0">
                <a:solidFill>
                  <a:schemeClr val="bg2">
                    <a:lumMod val="50000"/>
                  </a:schemeClr>
                </a:solidFill>
                <a:latin typeface="+mj-lt"/>
                <a:cs typeface="Times New Roman" panose="02020603050405020304" pitchFamily="18" charset="0"/>
              </a:rPr>
              <a:t> </a:t>
            </a:r>
            <a:r>
              <a:rPr lang="en-US" sz="2200" b="1" dirty="0" err="1">
                <a:solidFill>
                  <a:schemeClr val="bg2">
                    <a:lumMod val="50000"/>
                  </a:schemeClr>
                </a:solidFill>
                <a:latin typeface="+mj-lt"/>
                <a:cs typeface="Times New Roman" panose="02020603050405020304" pitchFamily="18" charset="0"/>
              </a:rPr>
              <a:t>thể</a:t>
            </a:r>
            <a:r>
              <a:rPr lang="en-US" sz="2200" b="1" dirty="0">
                <a:solidFill>
                  <a:schemeClr val="bg2">
                    <a:lumMod val="50000"/>
                  </a:schemeClr>
                </a:solidFill>
                <a:latin typeface="+mj-lt"/>
                <a:cs typeface="Times New Roman" panose="02020603050405020304" pitchFamily="18" charset="0"/>
              </a:rPr>
              <a:t> (</a:t>
            </a:r>
            <a:r>
              <a:rPr lang="en-US" sz="2200" b="1" dirty="0" err="1">
                <a:solidFill>
                  <a:schemeClr val="bg2">
                    <a:lumMod val="50000"/>
                  </a:schemeClr>
                </a:solidFill>
                <a:latin typeface="+mj-lt"/>
                <a:cs typeface="Times New Roman" panose="02020603050405020304" pitchFamily="18" charset="0"/>
              </a:rPr>
              <a:t>gián</a:t>
            </a:r>
            <a:r>
              <a:rPr lang="en-US" sz="2200" b="1" dirty="0">
                <a:solidFill>
                  <a:schemeClr val="bg2">
                    <a:lumMod val="50000"/>
                  </a:schemeClr>
                </a:solidFill>
                <a:latin typeface="+mj-lt"/>
                <a:cs typeface="Times New Roman" panose="02020603050405020304" pitchFamily="18" charset="0"/>
              </a:rPr>
              <a:t> </a:t>
            </a:r>
            <a:r>
              <a:rPr lang="en-US" sz="2200" b="1" dirty="0" err="1">
                <a:solidFill>
                  <a:schemeClr val="bg2">
                    <a:lumMod val="50000"/>
                  </a:schemeClr>
                </a:solidFill>
                <a:latin typeface="+mj-lt"/>
                <a:cs typeface="Times New Roman" panose="02020603050405020304" pitchFamily="18" charset="0"/>
              </a:rPr>
              <a:t>tiếp</a:t>
            </a:r>
            <a:r>
              <a:rPr lang="en-US" sz="2200" b="1" dirty="0">
                <a:solidFill>
                  <a:schemeClr val="bg2">
                    <a:lumMod val="50000"/>
                  </a:schemeClr>
                </a:solidFill>
                <a:latin typeface="+mj-lt"/>
                <a:cs typeface="Times New Roman" panose="02020603050405020304" pitchFamily="18" charset="0"/>
              </a:rPr>
              <a:t>  </a:t>
            </a:r>
          </a:p>
          <a:p>
            <a:r>
              <a:rPr lang="en-US" sz="2200" dirty="0" err="1">
                <a:solidFill>
                  <a:schemeClr val="bg2">
                    <a:lumMod val="50000"/>
                  </a:schemeClr>
                </a:solidFill>
                <a:latin typeface="+mj-lt"/>
                <a:cs typeface="Times New Roman" panose="02020603050405020304" pitchFamily="18" charset="0"/>
              </a:rPr>
              <a:t>Kháng</a:t>
            </a:r>
            <a:r>
              <a:rPr lang="en-US" sz="2200" dirty="0">
                <a:solidFill>
                  <a:schemeClr val="bg2">
                    <a:lumMod val="50000"/>
                  </a:schemeClr>
                </a:solidFill>
                <a:latin typeface="+mj-lt"/>
                <a:cs typeface="Times New Roman" panose="02020603050405020304" pitchFamily="18" charset="0"/>
              </a:rPr>
              <a:t> </a:t>
            </a:r>
            <a:r>
              <a:rPr lang="en-US" sz="2200" dirty="0" err="1">
                <a:solidFill>
                  <a:schemeClr val="bg2">
                    <a:lumMod val="50000"/>
                  </a:schemeClr>
                </a:solidFill>
                <a:latin typeface="+mj-lt"/>
                <a:cs typeface="Times New Roman" panose="02020603050405020304" pitchFamily="18" charset="0"/>
              </a:rPr>
              <a:t>thể</a:t>
            </a:r>
            <a:r>
              <a:rPr lang="en-US" sz="2200" dirty="0">
                <a:solidFill>
                  <a:schemeClr val="bg2">
                    <a:lumMod val="50000"/>
                  </a:schemeClr>
                </a:solidFill>
                <a:latin typeface="+mj-lt"/>
                <a:cs typeface="Times New Roman" panose="02020603050405020304" pitchFamily="18" charset="0"/>
              </a:rPr>
              <a:t> IgM, IgG</a:t>
            </a:r>
          </a:p>
        </p:txBody>
      </p:sp>
      <p:sp>
        <p:nvSpPr>
          <p:cNvPr id="137" name="Title 1">
            <a:extLst>
              <a:ext uri="{FF2B5EF4-FFF2-40B4-BE49-F238E27FC236}">
                <a16:creationId xmlns:a16="http://schemas.microsoft.com/office/drawing/2014/main" id="{082FB2CA-85A7-4C40-B86F-B7E780BEE1E0}"/>
              </a:ext>
            </a:extLst>
          </p:cNvPr>
          <p:cNvSpPr txBox="1">
            <a:spLocks noGrp="1"/>
          </p:cNvSpPr>
          <p:nvPr>
            <p:ph type="title"/>
          </p:nvPr>
        </p:nvSpPr>
        <p:spPr>
          <a:xfrm>
            <a:off x="1133132" y="37492"/>
            <a:ext cx="8229600" cy="685800"/>
          </a:xfrm>
          <a:prstGeom prst="rect">
            <a:avLst/>
          </a:prstGeom>
        </p:spPr>
        <p:txBody>
          <a:bodyPr vert="horz" wrap="square" lIns="68580" tIns="34290" rIns="68580" bIns="34290" numCol="1" rtlCol="0" anchor="ctr" anchorCtr="0" compatLnSpc="1">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700" b="1" dirty="0">
                <a:solidFill>
                  <a:schemeClr val="bg1"/>
                </a:solidFill>
                <a:cs typeface="Times New Roman" panose="02020603050405020304" pitchFamily="18" charset="0"/>
              </a:rPr>
              <a:t>PHÂN LOẠI PHƯƠNG PHÁP XÉT NGHIỆM</a:t>
            </a:r>
          </a:p>
        </p:txBody>
      </p:sp>
    </p:spTree>
    <p:extLst>
      <p:ext uri="{BB962C8B-B14F-4D97-AF65-F5344CB8AC3E}">
        <p14:creationId xmlns:p14="http://schemas.microsoft.com/office/powerpoint/2010/main" val="12069234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121F7-F52C-4DC0-8092-BBE269A48722}"/>
              </a:ext>
            </a:extLst>
          </p:cNvPr>
          <p:cNvSpPr>
            <a:spLocks noGrp="1"/>
          </p:cNvSpPr>
          <p:nvPr>
            <p:ph type="title"/>
          </p:nvPr>
        </p:nvSpPr>
        <p:spPr>
          <a:xfrm>
            <a:off x="825874" y="191727"/>
            <a:ext cx="8172450" cy="378852"/>
          </a:xfrm>
        </p:spPr>
        <p:txBody>
          <a:bodyPr>
            <a:noAutofit/>
          </a:bodyPr>
          <a:lstStyle/>
          <a:p>
            <a:pPr algn="ctr"/>
            <a:r>
              <a:rPr lang="en-US" sz="3200" b="1" dirty="0" err="1">
                <a:solidFill>
                  <a:schemeClr val="bg1"/>
                </a:solidFill>
                <a:cs typeface="Times New Roman" panose="02020603050405020304" pitchFamily="18" charset="0"/>
              </a:rPr>
              <a:t>Nuôi</a:t>
            </a:r>
            <a:r>
              <a:rPr lang="en-US" sz="3200" b="1" dirty="0">
                <a:solidFill>
                  <a:schemeClr val="bg1"/>
                </a:solidFill>
                <a:cs typeface="Times New Roman" panose="02020603050405020304" pitchFamily="18" charset="0"/>
              </a:rPr>
              <a:t> </a:t>
            </a:r>
            <a:r>
              <a:rPr lang="en-US" sz="3200" b="1" dirty="0" err="1">
                <a:solidFill>
                  <a:schemeClr val="bg1"/>
                </a:solidFill>
                <a:cs typeface="Times New Roman" panose="02020603050405020304" pitchFamily="18" charset="0"/>
              </a:rPr>
              <a:t>cấy</a:t>
            </a:r>
            <a:r>
              <a:rPr lang="en-US" sz="3200" b="1" dirty="0">
                <a:solidFill>
                  <a:schemeClr val="bg1"/>
                </a:solidFill>
                <a:cs typeface="Times New Roman" panose="02020603050405020304" pitchFamily="18" charset="0"/>
              </a:rPr>
              <a:t> tế </a:t>
            </a:r>
            <a:r>
              <a:rPr lang="en-US" sz="3200" b="1" dirty="0" err="1">
                <a:solidFill>
                  <a:schemeClr val="bg1"/>
                </a:solidFill>
                <a:cs typeface="Times New Roman" panose="02020603050405020304" pitchFamily="18" charset="0"/>
              </a:rPr>
              <a:t>bào</a:t>
            </a:r>
            <a:r>
              <a:rPr lang="en-US" sz="3200" b="1" dirty="0">
                <a:solidFill>
                  <a:schemeClr val="bg1"/>
                </a:solidFill>
                <a:cs typeface="Times New Roman" panose="02020603050405020304" pitchFamily="18" charset="0"/>
              </a:rPr>
              <a:t> virus</a:t>
            </a:r>
          </a:p>
        </p:txBody>
      </p:sp>
      <p:sp>
        <p:nvSpPr>
          <p:cNvPr id="4" name="AutoShape 4" descr="Cytopathic effect caused by severe acute respiratory syndrome coronavirus 2 from patient with 2019 novel coronavirus disease, United States, 2020. A–C) Phase-contrast microscopy of Vero cell monolayers at 3 days postinoculation: A) Mock, B) nasopharyngeal specimen, C) oropharyngeal specimen. Original magnifications ×10). D) Electron microscopy of virus isolate showing extracellular spherical particles with cross-sections through the nucleocapsids (black dots). Arrow indicates a coronavirus virio">
            <a:extLst>
              <a:ext uri="{FF2B5EF4-FFF2-40B4-BE49-F238E27FC236}">
                <a16:creationId xmlns:a16="http://schemas.microsoft.com/office/drawing/2014/main" id="{28192D87-B5E4-4585-8694-A7ADF4178039}"/>
              </a:ext>
            </a:extLst>
          </p:cNvPr>
          <p:cNvSpPr>
            <a:spLocks noChangeAspect="1" noChangeArrowheads="1"/>
          </p:cNvSpPr>
          <p:nvPr/>
        </p:nvSpPr>
        <p:spPr bwMode="auto">
          <a:xfrm>
            <a:off x="5084237"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1032" name="Picture 8" descr="Decoy Receptor Neutralizes Coronavirus in Cell Cultures – Global ...">
            <a:extLst>
              <a:ext uri="{FF2B5EF4-FFF2-40B4-BE49-F238E27FC236}">
                <a16:creationId xmlns:a16="http://schemas.microsoft.com/office/drawing/2014/main" id="{4135A9F3-3E19-46AE-8A5D-7338266376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3475" y="3915365"/>
            <a:ext cx="2143125" cy="15983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ACF8A6D-D1FB-411F-AF10-6CEBA2A912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3114342"/>
            <a:ext cx="1578056" cy="1200815"/>
          </a:xfrm>
          <a:prstGeom prst="rect">
            <a:avLst/>
          </a:prstGeom>
        </p:spPr>
      </p:pic>
      <p:pic>
        <p:nvPicPr>
          <p:cNvPr id="1036" name="Picture 12" descr="Speed Up Your Covid-19 Cell Culture Research With Photopette - Tip ...">
            <a:extLst>
              <a:ext uri="{FF2B5EF4-FFF2-40B4-BE49-F238E27FC236}">
                <a16:creationId xmlns:a16="http://schemas.microsoft.com/office/drawing/2014/main" id="{828BC28D-DC4E-42CC-AA62-BF51889128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475" y="1969705"/>
            <a:ext cx="2143125" cy="174504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D92F6F2C-DB98-4D45-8307-0F33C4E8E4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489" y="1969705"/>
            <a:ext cx="3632591" cy="35439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F670B6-12B8-45C6-A9E4-FC52D35A9EB6}"/>
              </a:ext>
            </a:extLst>
          </p:cNvPr>
          <p:cNvSpPr txBox="1"/>
          <p:nvPr/>
        </p:nvSpPr>
        <p:spPr>
          <a:xfrm>
            <a:off x="990600" y="5714284"/>
            <a:ext cx="8001000" cy="646331"/>
          </a:xfrm>
          <a:prstGeom prst="rect">
            <a:avLst/>
          </a:prstGeom>
          <a:noFill/>
        </p:spPr>
        <p:txBody>
          <a:bodyPr wrap="square" rtlCol="0">
            <a:spAutoFit/>
          </a:bodyPr>
          <a:lstStyle/>
          <a:p>
            <a:r>
              <a:rPr lang="en-US" dirty="0">
                <a:latin typeface="+mn-lt"/>
              </a:rPr>
              <a:t>M</a:t>
            </a:r>
            <a:r>
              <a:rPr lang="vi-VN" sz="1800" b="0" i="0" kern="1200" dirty="0">
                <a:solidFill>
                  <a:schemeClr val="tx1"/>
                </a:solidFill>
                <a:latin typeface="+mn-lt"/>
                <a:ea typeface="+mn-ea"/>
                <a:cs typeface="+mn-cs"/>
              </a:rPr>
              <a:t>ẫu </a:t>
            </a:r>
            <a:r>
              <a:rPr lang="en-US" sz="1800" b="0" i="0" kern="1200" dirty="0">
                <a:solidFill>
                  <a:schemeClr val="tx1"/>
                </a:solidFill>
                <a:latin typeface="+mn-lt"/>
                <a:ea typeface="+mn-ea"/>
                <a:cs typeface="+mn-cs"/>
              </a:rPr>
              <a:t>covid-19</a:t>
            </a:r>
            <a:r>
              <a:rPr lang="vi-VN" sz="1800" b="0" i="0" kern="1200" dirty="0">
                <a:solidFill>
                  <a:schemeClr val="tx1"/>
                </a:solidFill>
                <a:latin typeface="+mn-lt"/>
                <a:ea typeface="+mn-ea"/>
                <a:cs typeface="+mn-cs"/>
              </a:rPr>
              <a:t> nuôi cấy thành công được sử dụng làm mẫu chuẩn trong sản xuất các bộ sinh phẩm chẩn đoán</a:t>
            </a:r>
            <a:r>
              <a:rPr lang="en-US" sz="1800" b="0" i="0" kern="1200" dirty="0">
                <a:solidFill>
                  <a:schemeClr val="tx1"/>
                </a:solidFill>
                <a:latin typeface="+mn-lt"/>
                <a:ea typeface="+mn-ea"/>
                <a:cs typeface="+mn-cs"/>
              </a:rPr>
              <a:t>, </a:t>
            </a:r>
            <a:r>
              <a:rPr lang="en-US" sz="1800" b="0" i="0" kern="1200" baseline="0" dirty="0" err="1">
                <a:solidFill>
                  <a:schemeClr val="tx1"/>
                </a:solidFill>
                <a:latin typeface="+mn-lt"/>
                <a:ea typeface="+mn-ea"/>
                <a:cs typeface="+mn-cs"/>
              </a:rPr>
              <a:t>nghiên</a:t>
            </a:r>
            <a:r>
              <a:rPr lang="en-US" sz="1800" b="0" i="0" kern="1200" baseline="0" dirty="0">
                <a:solidFill>
                  <a:schemeClr val="tx1"/>
                </a:solidFill>
                <a:latin typeface="+mn-lt"/>
                <a:ea typeface="+mn-ea"/>
                <a:cs typeface="+mn-cs"/>
              </a:rPr>
              <a:t> </a:t>
            </a:r>
            <a:r>
              <a:rPr lang="en-US" sz="1800" b="0" i="0" kern="1200" baseline="0" dirty="0" err="1">
                <a:solidFill>
                  <a:schemeClr val="tx1"/>
                </a:solidFill>
                <a:latin typeface="+mn-lt"/>
                <a:ea typeface="+mn-ea"/>
                <a:cs typeface="+mn-cs"/>
              </a:rPr>
              <a:t>cứu</a:t>
            </a:r>
            <a:r>
              <a:rPr lang="en-US" sz="1800" b="0" i="0" kern="1200" baseline="0" dirty="0">
                <a:solidFill>
                  <a:schemeClr val="tx1"/>
                </a:solidFill>
                <a:latin typeface="+mn-lt"/>
                <a:ea typeface="+mn-ea"/>
                <a:cs typeface="+mn-cs"/>
              </a:rPr>
              <a:t> vaccine, </a:t>
            </a:r>
            <a:r>
              <a:rPr lang="en-US" sz="1800" b="0" i="0" kern="1200" baseline="0" dirty="0" err="1">
                <a:solidFill>
                  <a:schemeClr val="tx1"/>
                </a:solidFill>
                <a:latin typeface="+mn-lt"/>
                <a:ea typeface="+mn-ea"/>
                <a:cs typeface="+mn-cs"/>
              </a:rPr>
              <a:t>dược</a:t>
            </a:r>
            <a:r>
              <a:rPr lang="en-US" sz="1800" b="0" i="0" kern="1200" baseline="0" dirty="0">
                <a:solidFill>
                  <a:schemeClr val="tx1"/>
                </a:solidFill>
                <a:latin typeface="+mn-lt"/>
                <a:ea typeface="+mn-ea"/>
                <a:cs typeface="+mn-cs"/>
              </a:rPr>
              <a:t> </a:t>
            </a:r>
            <a:r>
              <a:rPr lang="en-US" sz="1800" b="0" i="0" kern="1200" baseline="0" dirty="0" err="1">
                <a:solidFill>
                  <a:schemeClr val="tx1"/>
                </a:solidFill>
                <a:latin typeface="+mn-lt"/>
                <a:ea typeface="+mn-ea"/>
                <a:cs typeface="+mn-cs"/>
              </a:rPr>
              <a:t>phẩm</a:t>
            </a:r>
            <a:endParaRPr lang="en-US" dirty="0"/>
          </a:p>
        </p:txBody>
      </p:sp>
    </p:spTree>
    <p:extLst>
      <p:ext uri="{BB962C8B-B14F-4D97-AF65-F5344CB8AC3E}">
        <p14:creationId xmlns:p14="http://schemas.microsoft.com/office/powerpoint/2010/main" val="65478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C601F0-D60A-4DE0-9746-C01188EAC842}"/>
              </a:ext>
            </a:extLst>
          </p:cNvPr>
          <p:cNvSpPr>
            <a:spLocks noGrp="1"/>
          </p:cNvSpPr>
          <p:nvPr>
            <p:ph type="title"/>
          </p:nvPr>
        </p:nvSpPr>
        <p:spPr>
          <a:xfrm>
            <a:off x="742950" y="95935"/>
            <a:ext cx="8572500" cy="536972"/>
          </a:xfrm>
          <a:noFill/>
        </p:spPr>
        <p:txBody>
          <a:bodyPr>
            <a:noAutofit/>
          </a:bodyPr>
          <a:lstStyle/>
          <a:p>
            <a:pPr algn="ctr"/>
            <a:r>
              <a:rPr lang="en-US" sz="3200" b="1" dirty="0" err="1">
                <a:solidFill>
                  <a:schemeClr val="bg1"/>
                </a:solidFill>
                <a:cs typeface="Times New Roman" panose="02020603050405020304" pitchFamily="18" charset="0"/>
              </a:rPr>
              <a:t>Giải</a:t>
            </a:r>
            <a:r>
              <a:rPr lang="en-US" sz="3200" b="1" dirty="0">
                <a:solidFill>
                  <a:schemeClr val="bg1"/>
                </a:solidFill>
                <a:cs typeface="Times New Roman" panose="02020603050405020304" pitchFamily="18" charset="0"/>
              </a:rPr>
              <a:t> </a:t>
            </a:r>
            <a:r>
              <a:rPr lang="en-US" sz="3200" b="1" dirty="0" err="1">
                <a:solidFill>
                  <a:schemeClr val="bg1"/>
                </a:solidFill>
                <a:cs typeface="Times New Roman" panose="02020603050405020304" pitchFamily="18" charset="0"/>
              </a:rPr>
              <a:t>trình</a:t>
            </a:r>
            <a:r>
              <a:rPr lang="en-US" sz="3200" b="1" dirty="0">
                <a:solidFill>
                  <a:schemeClr val="bg1"/>
                </a:solidFill>
                <a:cs typeface="Times New Roman" panose="02020603050405020304" pitchFamily="18" charset="0"/>
              </a:rPr>
              <a:t> </a:t>
            </a:r>
            <a:r>
              <a:rPr lang="en-US" sz="3200" b="1" dirty="0" err="1">
                <a:solidFill>
                  <a:schemeClr val="bg1"/>
                </a:solidFill>
                <a:cs typeface="Times New Roman" panose="02020603050405020304" pitchFamily="18" charset="0"/>
              </a:rPr>
              <a:t>tự</a:t>
            </a:r>
            <a:r>
              <a:rPr lang="en-US" sz="3200" b="1" dirty="0">
                <a:solidFill>
                  <a:schemeClr val="bg1"/>
                </a:solidFill>
                <a:cs typeface="Times New Roman" panose="02020603050405020304" pitchFamily="18" charset="0"/>
              </a:rPr>
              <a:t> gen</a:t>
            </a:r>
          </a:p>
        </p:txBody>
      </p:sp>
      <p:cxnSp>
        <p:nvCxnSpPr>
          <p:cNvPr id="6" name="Straight Arrow Connector 5">
            <a:extLst>
              <a:ext uri="{FF2B5EF4-FFF2-40B4-BE49-F238E27FC236}">
                <a16:creationId xmlns:a16="http://schemas.microsoft.com/office/drawing/2014/main" id="{F4F3A7DA-12DB-4408-95C4-97655C1CBD5C}"/>
              </a:ext>
            </a:extLst>
          </p:cNvPr>
          <p:cNvCxnSpPr>
            <a:cxnSpLocks/>
          </p:cNvCxnSpPr>
          <p:nvPr/>
        </p:nvCxnSpPr>
        <p:spPr>
          <a:xfrm>
            <a:off x="2073141" y="3600450"/>
            <a:ext cx="1298710"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148" name="AutoShape 4" descr="https://images.theconversation.com/files/330515/original/file-20200425-163126-1u4l5h5.jpg?ixlib=rb-1.1.0&amp;q=45&amp;auto=format&amp;w=1000&amp;fit=cli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https://images.theconversation.com/files/330515/original/file-20200425-163126-1u4l5h5.jpg?ixlib=rb-1.1.0&amp;q=45&amp;auto=format&amp;w=1000&amp;fit=cli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 name="Content Placeholder 14" descr="asuscientifi.jpg"/>
          <p:cNvPicPr>
            <a:picLocks noGrp="1" noChangeAspect="1"/>
          </p:cNvPicPr>
          <p:nvPr>
            <p:ph idx="1"/>
          </p:nvPr>
        </p:nvPicPr>
        <p:blipFill>
          <a:blip r:embed="rId3"/>
          <a:stretch>
            <a:fillRect/>
          </a:stretch>
        </p:blipFill>
        <p:spPr>
          <a:xfrm>
            <a:off x="927847" y="1066800"/>
            <a:ext cx="8229600" cy="4000500"/>
          </a:xfrm>
        </p:spPr>
      </p:pic>
      <p:sp>
        <p:nvSpPr>
          <p:cNvPr id="2" name="TextBox 1">
            <a:extLst>
              <a:ext uri="{FF2B5EF4-FFF2-40B4-BE49-F238E27FC236}">
                <a16:creationId xmlns:a16="http://schemas.microsoft.com/office/drawing/2014/main" id="{88C493E7-50A0-4D0D-B4AD-AD155B7CD809}"/>
              </a:ext>
            </a:extLst>
          </p:cNvPr>
          <p:cNvSpPr txBox="1"/>
          <p:nvPr/>
        </p:nvSpPr>
        <p:spPr>
          <a:xfrm>
            <a:off x="990600" y="4798874"/>
            <a:ext cx="7924800" cy="1754326"/>
          </a:xfrm>
          <a:prstGeom prst="rect">
            <a:avLst/>
          </a:prstGeom>
          <a:noFill/>
        </p:spPr>
        <p:txBody>
          <a:bodyPr wrap="square" rtlCol="0">
            <a:spAutoFit/>
          </a:bodyPr>
          <a:lstStyle/>
          <a:p>
            <a:pPr algn="just"/>
            <a:r>
              <a:rPr lang="en-US" sz="1800" dirty="0">
                <a:cs typeface="Calibri" panose="020F0502020204030204" pitchFamily="34" charset="0"/>
              </a:rPr>
              <a:t>- </a:t>
            </a:r>
            <a:r>
              <a:rPr lang="en-US" sz="1800" dirty="0" err="1">
                <a:cs typeface="Calibri" panose="020F0502020204030204" pitchFamily="34" charset="0"/>
              </a:rPr>
              <a:t>Khẳng</a:t>
            </a:r>
            <a:r>
              <a:rPr lang="en-US" sz="1800" dirty="0">
                <a:cs typeface="Calibri" panose="020F0502020204030204" pitchFamily="34" charset="0"/>
              </a:rPr>
              <a:t> </a:t>
            </a:r>
            <a:r>
              <a:rPr lang="en-US" sz="1800" dirty="0" err="1">
                <a:cs typeface="Calibri" panose="020F0502020204030204" pitchFamily="34" charset="0"/>
              </a:rPr>
              <a:t>định</a:t>
            </a:r>
            <a:r>
              <a:rPr lang="en-US" sz="1800" dirty="0">
                <a:cs typeface="Calibri" panose="020F0502020204030204" pitchFamily="34" charset="0"/>
              </a:rPr>
              <a:t> </a:t>
            </a:r>
            <a:r>
              <a:rPr lang="en-US" sz="1800" dirty="0" err="1">
                <a:cs typeface="Calibri" panose="020F0502020204030204" pitchFamily="34" charset="0"/>
              </a:rPr>
              <a:t>và</a:t>
            </a:r>
            <a:r>
              <a:rPr lang="en-US" sz="1800" dirty="0">
                <a:cs typeface="Calibri" panose="020F0502020204030204" pitchFamily="34" charset="0"/>
              </a:rPr>
              <a:t> </a:t>
            </a:r>
            <a:r>
              <a:rPr lang="en-US" sz="1800" dirty="0" err="1">
                <a:cs typeface="Calibri" panose="020F0502020204030204" pitchFamily="34" charset="0"/>
              </a:rPr>
              <a:t>xác</a:t>
            </a:r>
            <a:r>
              <a:rPr lang="en-US" sz="1800" dirty="0">
                <a:cs typeface="Calibri" panose="020F0502020204030204" pitchFamily="34" charset="0"/>
              </a:rPr>
              <a:t> </a:t>
            </a:r>
            <a:r>
              <a:rPr lang="en-US" sz="1800" dirty="0" err="1">
                <a:cs typeface="Calibri" panose="020F0502020204030204" pitchFamily="34" charset="0"/>
              </a:rPr>
              <a:t>định</a:t>
            </a:r>
            <a:r>
              <a:rPr lang="en-US" sz="1800" dirty="0">
                <a:cs typeface="Calibri" panose="020F0502020204030204" pitchFamily="34" charset="0"/>
              </a:rPr>
              <a:t> </a:t>
            </a:r>
            <a:r>
              <a:rPr lang="en-US" sz="1800" dirty="0" err="1">
                <a:cs typeface="Calibri" panose="020F0502020204030204" pitchFamily="34" charset="0"/>
              </a:rPr>
              <a:t>đặc</a:t>
            </a:r>
            <a:r>
              <a:rPr lang="en-US" sz="1800" dirty="0">
                <a:cs typeface="Calibri" panose="020F0502020204030204" pitchFamily="34" charset="0"/>
              </a:rPr>
              <a:t> </a:t>
            </a:r>
            <a:r>
              <a:rPr lang="en-US" sz="1800" dirty="0" err="1">
                <a:cs typeface="Calibri" panose="020F0502020204030204" pitchFamily="34" charset="0"/>
              </a:rPr>
              <a:t>điểm</a:t>
            </a:r>
            <a:r>
              <a:rPr lang="en-US" sz="1800" dirty="0">
                <a:cs typeface="Calibri" panose="020F0502020204030204" pitchFamily="34" charset="0"/>
              </a:rPr>
              <a:t> vi </a:t>
            </a:r>
            <a:r>
              <a:rPr lang="en-US" sz="1800" dirty="0" err="1">
                <a:cs typeface="Calibri" panose="020F0502020204030204" pitchFamily="34" charset="0"/>
              </a:rPr>
              <a:t>rút</a:t>
            </a:r>
            <a:endParaRPr lang="en-US" sz="1800" dirty="0">
              <a:cs typeface="Calibri" panose="020F0502020204030204" pitchFamily="34" charset="0"/>
            </a:endParaRPr>
          </a:p>
          <a:p>
            <a:r>
              <a:rPr lang="en-US" sz="1800" dirty="0">
                <a:cs typeface="Calibri" panose="020F0502020204030204" pitchFamily="34" charset="0"/>
              </a:rPr>
              <a:t>- </a:t>
            </a:r>
            <a:r>
              <a:rPr lang="en-US" sz="1800" dirty="0" err="1">
                <a:cs typeface="Calibri" panose="020F0502020204030204" pitchFamily="34" charset="0"/>
              </a:rPr>
              <a:t>Giám</a:t>
            </a:r>
            <a:r>
              <a:rPr lang="en-US" sz="1800" dirty="0">
                <a:cs typeface="Calibri" panose="020F0502020204030204" pitchFamily="34" charset="0"/>
              </a:rPr>
              <a:t> </a:t>
            </a:r>
            <a:r>
              <a:rPr lang="en-US" sz="1800" dirty="0" err="1">
                <a:cs typeface="Calibri" panose="020F0502020204030204" pitchFamily="34" charset="0"/>
              </a:rPr>
              <a:t>sát</a:t>
            </a:r>
            <a:r>
              <a:rPr lang="en-US" sz="1800" dirty="0">
                <a:cs typeface="Calibri" panose="020F0502020204030204" pitchFamily="34" charset="0"/>
              </a:rPr>
              <a:t> </a:t>
            </a:r>
            <a:r>
              <a:rPr lang="en-US" sz="1800" dirty="0" err="1">
                <a:cs typeface="Calibri" panose="020F0502020204030204" pitchFamily="34" charset="0"/>
              </a:rPr>
              <a:t>về</a:t>
            </a:r>
            <a:r>
              <a:rPr lang="en-US" sz="1800" dirty="0">
                <a:cs typeface="Calibri" panose="020F0502020204030204" pitchFamily="34" charset="0"/>
              </a:rPr>
              <a:t> </a:t>
            </a:r>
            <a:r>
              <a:rPr lang="en-US" sz="1800" dirty="0" err="1">
                <a:cs typeface="Calibri" panose="020F0502020204030204" pitchFamily="34" charset="0"/>
              </a:rPr>
              <a:t>mặt</a:t>
            </a:r>
            <a:r>
              <a:rPr lang="en-US" sz="1800" dirty="0">
                <a:cs typeface="Calibri" panose="020F0502020204030204" pitchFamily="34" charset="0"/>
              </a:rPr>
              <a:t> virus </a:t>
            </a:r>
            <a:r>
              <a:rPr lang="en-US" sz="1800" dirty="0" err="1">
                <a:cs typeface="Calibri" panose="020F0502020204030204" pitchFamily="34" charset="0"/>
              </a:rPr>
              <a:t>học</a:t>
            </a:r>
            <a:r>
              <a:rPr lang="en-US" sz="1800" dirty="0">
                <a:cs typeface="Calibri" panose="020F0502020204030204" pitchFamily="34" charset="0"/>
              </a:rPr>
              <a:t>, </a:t>
            </a:r>
            <a:r>
              <a:rPr lang="en-US" sz="1800" b="1" dirty="0" err="1">
                <a:cs typeface="Calibri" panose="020F0502020204030204" pitchFamily="34" charset="0"/>
              </a:rPr>
              <a:t>theo</a:t>
            </a:r>
            <a:r>
              <a:rPr lang="en-US" sz="1800" b="1" dirty="0">
                <a:cs typeface="Calibri" panose="020F0502020204030204" pitchFamily="34" charset="0"/>
              </a:rPr>
              <a:t> </a:t>
            </a:r>
            <a:r>
              <a:rPr lang="en-US" sz="1800" b="1" dirty="0" err="1">
                <a:cs typeface="Calibri" panose="020F0502020204030204" pitchFamily="34" charset="0"/>
              </a:rPr>
              <a:t>dõi</a:t>
            </a:r>
            <a:r>
              <a:rPr lang="en-US" sz="1800" b="1" dirty="0">
                <a:cs typeface="Calibri" panose="020F0502020204030204" pitchFamily="34" charset="0"/>
              </a:rPr>
              <a:t>/ </a:t>
            </a:r>
            <a:r>
              <a:rPr lang="en-US" sz="1800" b="1" dirty="0" err="1">
                <a:cs typeface="Calibri" panose="020F0502020204030204" pitchFamily="34" charset="0"/>
              </a:rPr>
              <a:t>phát</a:t>
            </a:r>
            <a:r>
              <a:rPr lang="en-US" sz="1800" b="1" dirty="0">
                <a:cs typeface="Calibri" panose="020F0502020204030204" pitchFamily="34" charset="0"/>
              </a:rPr>
              <a:t> </a:t>
            </a:r>
            <a:r>
              <a:rPr lang="en-US" sz="1800" b="1" dirty="0" err="1">
                <a:cs typeface="Calibri" panose="020F0502020204030204" pitchFamily="34" charset="0"/>
              </a:rPr>
              <a:t>hiện</a:t>
            </a:r>
            <a:r>
              <a:rPr lang="en-US" sz="1800" b="1" dirty="0">
                <a:cs typeface="Calibri" panose="020F0502020204030204" pitchFamily="34" charset="0"/>
              </a:rPr>
              <a:t> </a:t>
            </a:r>
            <a:r>
              <a:rPr lang="en-US" sz="1800" b="1" dirty="0" err="1">
                <a:cs typeface="Calibri" panose="020F0502020204030204" pitchFamily="34" charset="0"/>
              </a:rPr>
              <a:t>các</a:t>
            </a:r>
            <a:r>
              <a:rPr lang="en-US" sz="1800" b="1" dirty="0">
                <a:cs typeface="Calibri" panose="020F0502020204030204" pitchFamily="34" charset="0"/>
              </a:rPr>
              <a:t> </a:t>
            </a:r>
            <a:r>
              <a:rPr lang="en-US" sz="1800" b="1" dirty="0" err="1">
                <a:cs typeface="Calibri" panose="020F0502020204030204" pitchFamily="34" charset="0"/>
              </a:rPr>
              <a:t>đột</a:t>
            </a:r>
            <a:r>
              <a:rPr lang="en-US" sz="1800" b="1" dirty="0">
                <a:cs typeface="Calibri" panose="020F0502020204030204" pitchFamily="34" charset="0"/>
              </a:rPr>
              <a:t> </a:t>
            </a:r>
            <a:r>
              <a:rPr lang="en-US" sz="1800" b="1" dirty="0" err="1">
                <a:cs typeface="Calibri" panose="020F0502020204030204" pitchFamily="34" charset="0"/>
              </a:rPr>
              <a:t>biến</a:t>
            </a:r>
            <a:r>
              <a:rPr lang="en-US" sz="1800" b="1" dirty="0">
                <a:cs typeface="Calibri" panose="020F0502020204030204" pitchFamily="34" charset="0"/>
              </a:rPr>
              <a:t> </a:t>
            </a:r>
            <a:r>
              <a:rPr lang="en-US" sz="1800" b="1" dirty="0" err="1">
                <a:cs typeface="Calibri" panose="020F0502020204030204" pitchFamily="34" charset="0"/>
              </a:rPr>
              <a:t>mới</a:t>
            </a:r>
            <a:r>
              <a:rPr lang="en-US" sz="1800" b="1" dirty="0">
                <a:cs typeface="Calibri" panose="020F0502020204030204" pitchFamily="34" charset="0"/>
              </a:rPr>
              <a:t> </a:t>
            </a:r>
            <a:r>
              <a:rPr lang="en-US" sz="1800" dirty="0" err="1">
                <a:cs typeface="Calibri" panose="020F0502020204030204" pitchFamily="34" charset="0"/>
              </a:rPr>
              <a:t>và</a:t>
            </a:r>
            <a:r>
              <a:rPr lang="en-US" sz="1800" dirty="0">
                <a:cs typeface="Calibri" panose="020F0502020204030204" pitchFamily="34" charset="0"/>
              </a:rPr>
              <a:t> </a:t>
            </a:r>
            <a:r>
              <a:rPr lang="en-US" sz="1800" dirty="0" err="1">
                <a:cs typeface="Calibri" panose="020F0502020204030204" pitchFamily="34" charset="0"/>
              </a:rPr>
              <a:t>quá</a:t>
            </a:r>
            <a:r>
              <a:rPr lang="en-US" sz="1800" dirty="0">
                <a:cs typeface="Calibri" panose="020F0502020204030204" pitchFamily="34" charset="0"/>
              </a:rPr>
              <a:t> </a:t>
            </a:r>
            <a:r>
              <a:rPr lang="en-US" sz="1800" dirty="0" err="1">
                <a:cs typeface="Calibri" panose="020F0502020204030204" pitchFamily="34" charset="0"/>
              </a:rPr>
              <a:t>trình</a:t>
            </a:r>
            <a:r>
              <a:rPr lang="en-US" sz="1800" dirty="0">
                <a:cs typeface="Calibri" panose="020F0502020204030204" pitchFamily="34" charset="0"/>
              </a:rPr>
              <a:t> </a:t>
            </a:r>
            <a:r>
              <a:rPr lang="en-US" sz="1800" dirty="0" err="1">
                <a:cs typeface="Calibri" panose="020F0502020204030204" pitchFamily="34" charset="0"/>
              </a:rPr>
              <a:t>tiến</a:t>
            </a:r>
            <a:r>
              <a:rPr lang="en-US" sz="1800" dirty="0">
                <a:cs typeface="Calibri" panose="020F0502020204030204" pitchFamily="34" charset="0"/>
              </a:rPr>
              <a:t> </a:t>
            </a:r>
            <a:r>
              <a:rPr lang="en-US" sz="1800" dirty="0" err="1">
                <a:cs typeface="Calibri" panose="020F0502020204030204" pitchFamily="34" charset="0"/>
              </a:rPr>
              <a:t>hóa</a:t>
            </a:r>
            <a:r>
              <a:rPr lang="en-US" sz="1800" dirty="0">
                <a:cs typeface="Calibri" panose="020F0502020204030204" pitchFamily="34" charset="0"/>
              </a:rPr>
              <a:t> </a:t>
            </a:r>
            <a:r>
              <a:rPr lang="en-US" sz="1800" dirty="0" err="1">
                <a:cs typeface="Calibri" panose="020F0502020204030204" pitchFamily="34" charset="0"/>
              </a:rPr>
              <a:t>của</a:t>
            </a:r>
            <a:r>
              <a:rPr lang="en-US" sz="1800" dirty="0">
                <a:cs typeface="Calibri" panose="020F0502020204030204" pitchFamily="34" charset="0"/>
              </a:rPr>
              <a:t> virus</a:t>
            </a:r>
          </a:p>
          <a:p>
            <a:r>
              <a:rPr lang="en-US" sz="1800" dirty="0">
                <a:cs typeface="Calibri" panose="020F0502020204030204" pitchFamily="34" charset="0"/>
              </a:rPr>
              <a:t>- </a:t>
            </a:r>
            <a:r>
              <a:rPr lang="en-US" sz="1800" dirty="0" err="1">
                <a:cs typeface="Calibri" panose="020F0502020204030204" pitchFamily="34" charset="0"/>
              </a:rPr>
              <a:t>Truy</a:t>
            </a:r>
            <a:r>
              <a:rPr lang="en-US" sz="1800" dirty="0">
                <a:cs typeface="Calibri" panose="020F0502020204030204" pitchFamily="34" charset="0"/>
              </a:rPr>
              <a:t> </a:t>
            </a:r>
            <a:r>
              <a:rPr lang="en-US" sz="1800" dirty="0" err="1">
                <a:cs typeface="Calibri" panose="020F0502020204030204" pitchFamily="34" charset="0"/>
              </a:rPr>
              <a:t>vết</a:t>
            </a:r>
            <a:r>
              <a:rPr lang="en-US" sz="1800" dirty="0">
                <a:cs typeface="Calibri" panose="020F0502020204030204" pitchFamily="34" charset="0"/>
              </a:rPr>
              <a:t> ổ </a:t>
            </a:r>
            <a:r>
              <a:rPr lang="en-US" sz="1800" dirty="0" err="1">
                <a:cs typeface="Calibri" panose="020F0502020204030204" pitchFamily="34" charset="0"/>
              </a:rPr>
              <a:t>dịch</a:t>
            </a:r>
            <a:r>
              <a:rPr lang="en-US" sz="1800" dirty="0">
                <a:cs typeface="Calibri" panose="020F0502020204030204" pitchFamily="34" charset="0"/>
              </a:rPr>
              <a:t>, </a:t>
            </a:r>
            <a:r>
              <a:rPr lang="en-US" sz="1800" dirty="0" err="1">
                <a:cs typeface="Calibri" panose="020F0502020204030204" pitchFamily="34" charset="0"/>
              </a:rPr>
              <a:t>các</a:t>
            </a:r>
            <a:r>
              <a:rPr lang="en-US" sz="1800" dirty="0">
                <a:cs typeface="Calibri" panose="020F0502020204030204" pitchFamily="34" charset="0"/>
              </a:rPr>
              <a:t> </a:t>
            </a:r>
            <a:r>
              <a:rPr lang="en-US" sz="1800" dirty="0" err="1">
                <a:cs typeface="Calibri" panose="020F0502020204030204" pitchFamily="34" charset="0"/>
              </a:rPr>
              <a:t>khu</a:t>
            </a:r>
            <a:r>
              <a:rPr lang="en-US" sz="1800" dirty="0">
                <a:cs typeface="Calibri" panose="020F0502020204030204" pitchFamily="34" charset="0"/>
              </a:rPr>
              <a:t> </a:t>
            </a:r>
            <a:r>
              <a:rPr lang="en-US" sz="1800" dirty="0" err="1">
                <a:cs typeface="Calibri" panose="020F0502020204030204" pitchFamily="34" charset="0"/>
              </a:rPr>
              <a:t>vực</a:t>
            </a:r>
            <a:r>
              <a:rPr lang="en-US" sz="1800" dirty="0">
                <a:cs typeface="Calibri" panose="020F0502020204030204" pitchFamily="34" charset="0"/>
              </a:rPr>
              <a:t> </a:t>
            </a:r>
            <a:r>
              <a:rPr lang="en-US" sz="1800" dirty="0" err="1">
                <a:cs typeface="Calibri" panose="020F0502020204030204" pitchFamily="34" charset="0"/>
              </a:rPr>
              <a:t>có</a:t>
            </a:r>
            <a:r>
              <a:rPr lang="en-US" sz="1800" dirty="0">
                <a:cs typeface="Calibri" panose="020F0502020204030204" pitchFamily="34" charset="0"/>
              </a:rPr>
              <a:t> </a:t>
            </a:r>
            <a:r>
              <a:rPr lang="en-US" sz="1800" dirty="0" err="1">
                <a:cs typeface="Calibri" panose="020F0502020204030204" pitchFamily="34" charset="0"/>
              </a:rPr>
              <a:t>dịch</a:t>
            </a:r>
            <a:r>
              <a:rPr lang="en-US" sz="1800" dirty="0">
                <a:cs typeface="Calibri" panose="020F0502020204030204" pitchFamily="34" charset="0"/>
              </a:rPr>
              <a:t> </a:t>
            </a:r>
            <a:r>
              <a:rPr lang="en-US" sz="1800" dirty="0" err="1">
                <a:cs typeface="Calibri" panose="020F0502020204030204" pitchFamily="34" charset="0"/>
              </a:rPr>
              <a:t>để</a:t>
            </a:r>
            <a:r>
              <a:rPr lang="en-US" sz="1800" dirty="0">
                <a:cs typeface="Calibri" panose="020F0502020204030204" pitchFamily="34" charset="0"/>
              </a:rPr>
              <a:t> </a:t>
            </a:r>
            <a:r>
              <a:rPr lang="en-US" sz="1800" dirty="0" err="1">
                <a:cs typeface="Calibri" panose="020F0502020204030204" pitchFamily="34" charset="0"/>
              </a:rPr>
              <a:t>áp</a:t>
            </a:r>
            <a:r>
              <a:rPr lang="en-US" sz="1800" dirty="0">
                <a:cs typeface="Calibri" panose="020F0502020204030204" pitchFamily="34" charset="0"/>
              </a:rPr>
              <a:t> </a:t>
            </a:r>
            <a:r>
              <a:rPr lang="en-US" sz="1800" dirty="0" err="1">
                <a:cs typeface="Calibri" panose="020F0502020204030204" pitchFamily="34" charset="0"/>
              </a:rPr>
              <a:t>dụng</a:t>
            </a:r>
            <a:r>
              <a:rPr lang="en-US" sz="1800" dirty="0">
                <a:cs typeface="Calibri" panose="020F0502020204030204" pitchFamily="34" charset="0"/>
              </a:rPr>
              <a:t> </a:t>
            </a:r>
            <a:r>
              <a:rPr lang="en-US" sz="1800" dirty="0" err="1">
                <a:cs typeface="Calibri" panose="020F0502020204030204" pitchFamily="34" charset="0"/>
              </a:rPr>
              <a:t>các</a:t>
            </a:r>
            <a:r>
              <a:rPr lang="en-US" sz="1800" dirty="0">
                <a:cs typeface="Calibri" panose="020F0502020204030204" pitchFamily="34" charset="0"/>
              </a:rPr>
              <a:t> </a:t>
            </a:r>
            <a:r>
              <a:rPr lang="en-US" sz="1800" dirty="0" err="1">
                <a:cs typeface="Calibri" panose="020F0502020204030204" pitchFamily="34" charset="0"/>
              </a:rPr>
              <a:t>biện</a:t>
            </a:r>
            <a:r>
              <a:rPr lang="en-US" sz="1800" dirty="0">
                <a:cs typeface="Calibri" panose="020F0502020204030204" pitchFamily="34" charset="0"/>
              </a:rPr>
              <a:t> </a:t>
            </a:r>
            <a:r>
              <a:rPr lang="en-US" sz="1800" dirty="0" err="1">
                <a:cs typeface="Calibri" panose="020F0502020204030204" pitchFamily="34" charset="0"/>
              </a:rPr>
              <a:t>pháp</a:t>
            </a:r>
            <a:r>
              <a:rPr lang="en-US" sz="1800" dirty="0">
                <a:cs typeface="Calibri" panose="020F0502020204030204" pitchFamily="34" charset="0"/>
              </a:rPr>
              <a:t> can </a:t>
            </a:r>
            <a:r>
              <a:rPr lang="en-US" sz="1800" dirty="0" err="1">
                <a:cs typeface="Calibri" panose="020F0502020204030204" pitchFamily="34" charset="0"/>
              </a:rPr>
              <a:t>thiệp</a:t>
            </a:r>
            <a:r>
              <a:rPr lang="en-US" sz="1800" dirty="0">
                <a:cs typeface="Calibri" panose="020F0502020204030204" pitchFamily="34" charset="0"/>
              </a:rPr>
              <a:t>, </a:t>
            </a:r>
            <a:r>
              <a:rPr lang="en-US" sz="1800" dirty="0" err="1">
                <a:cs typeface="Calibri" panose="020F0502020204030204" pitchFamily="34" charset="0"/>
              </a:rPr>
              <a:t>đánh</a:t>
            </a:r>
            <a:r>
              <a:rPr lang="en-US" sz="1800" dirty="0">
                <a:cs typeface="Calibri" panose="020F0502020204030204" pitchFamily="34" charset="0"/>
              </a:rPr>
              <a:t> </a:t>
            </a:r>
            <a:r>
              <a:rPr lang="en-US" sz="1800" dirty="0" err="1">
                <a:cs typeface="Calibri" panose="020F0502020204030204" pitchFamily="34" charset="0"/>
              </a:rPr>
              <a:t>giá</a:t>
            </a:r>
            <a:r>
              <a:rPr lang="en-US" sz="1800" dirty="0">
                <a:cs typeface="Calibri" panose="020F0502020204030204" pitchFamily="34" charset="0"/>
              </a:rPr>
              <a:t> test </a:t>
            </a:r>
            <a:r>
              <a:rPr lang="en-US" sz="1800" dirty="0" err="1">
                <a:cs typeface="Calibri" panose="020F0502020204030204" pitchFamily="34" charset="0"/>
              </a:rPr>
              <a:t>chẩn</a:t>
            </a:r>
            <a:r>
              <a:rPr lang="en-US" sz="1800" dirty="0">
                <a:cs typeface="Calibri" panose="020F0502020204030204" pitchFamily="34" charset="0"/>
              </a:rPr>
              <a:t> </a:t>
            </a:r>
            <a:r>
              <a:rPr lang="en-US" sz="1800" dirty="0" err="1">
                <a:cs typeface="Calibri" panose="020F0502020204030204" pitchFamily="34" charset="0"/>
              </a:rPr>
              <a:t>đoán</a:t>
            </a:r>
            <a:endParaRPr lang="en-US" sz="1800" dirty="0">
              <a:cs typeface="Calibri" panose="020F0502020204030204" pitchFamily="34" charset="0"/>
            </a:endParaRPr>
          </a:p>
          <a:p>
            <a:pPr algn="just"/>
            <a:endParaRPr lang="en-US" dirty="0"/>
          </a:p>
        </p:txBody>
      </p:sp>
    </p:spTree>
    <p:extLst>
      <p:ext uri="{BB962C8B-B14F-4D97-AF65-F5344CB8AC3E}">
        <p14:creationId xmlns:p14="http://schemas.microsoft.com/office/powerpoint/2010/main" val="34744895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Basic_White_v5_prophet_edit">
  <a:themeElements>
    <a:clrScheme name="Collaboratory">
      <a:dk1>
        <a:srgbClr val="000000"/>
      </a:dk1>
      <a:lt1>
        <a:srgbClr val="FFFFFF"/>
      </a:lt1>
      <a:dk2>
        <a:srgbClr val="001E60"/>
      </a:dk2>
      <a:lt2>
        <a:srgbClr val="AA0061"/>
      </a:lt2>
      <a:accent1>
        <a:srgbClr val="009CDE"/>
      </a:accent1>
      <a:accent2>
        <a:srgbClr val="888B8D"/>
      </a:accent2>
      <a:accent3>
        <a:srgbClr val="83BF00"/>
      </a:accent3>
      <a:accent4>
        <a:srgbClr val="001E60"/>
      </a:accent4>
      <a:accent5>
        <a:srgbClr val="AA0061"/>
      </a:accent5>
      <a:accent6>
        <a:srgbClr val="009CDE"/>
      </a:accent6>
      <a:hlink>
        <a:srgbClr val="009CDE"/>
      </a:hlink>
      <a:folHlink>
        <a:srgbClr val="AA0061"/>
      </a:folHlink>
    </a:clrScheme>
    <a:fontScheme name="Abbott">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latin typeface="Georgia" panose="02040502050405020303" pitchFamily="18" charset="0"/>
          </a:defRPr>
        </a:defPPr>
      </a:lstStyle>
    </a:txDef>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spPr>
      <a:bodyPr rtlCol="0" anchor="ctr"/>
      <a:lstStyle>
        <a:defPPr algn="ctr">
          <a:defRPr/>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WHO Viet Nam ppt template_with photo_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2368</TotalTime>
  <Words>6247</Words>
  <Application>Microsoft Office PowerPoint</Application>
  <PresentationFormat>On-screen Show (4:3)</PresentationFormat>
  <Paragraphs>516</Paragraphs>
  <Slides>44</Slides>
  <Notes>33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44</vt:i4>
      </vt:variant>
    </vt:vector>
  </HeadingPairs>
  <TitlesOfParts>
    <vt:vector size="56" baseType="lpstr">
      <vt:lpstr>Arial</vt:lpstr>
      <vt:lpstr>Arial Black</vt:lpstr>
      <vt:lpstr>Arial Narrow</vt:lpstr>
      <vt:lpstr>Calibri</vt:lpstr>
      <vt:lpstr>Georgia</vt:lpstr>
      <vt:lpstr>noto sans</vt:lpstr>
      <vt:lpstr>Times New Roman</vt:lpstr>
      <vt:lpstr>Wingdings</vt:lpstr>
      <vt:lpstr>Default Design</vt:lpstr>
      <vt:lpstr>PPT Basic_White_v5_prophet_edit</vt:lpstr>
      <vt:lpstr>1_Default Design</vt:lpstr>
      <vt:lpstr>1_WHO Viet Nam ppt template_with photo_V2</vt:lpstr>
      <vt:lpstr>PowerPoint Presentation</vt:lpstr>
      <vt:lpstr>NỘI DUNG</vt:lpstr>
      <vt:lpstr>TỔNG QUAN</vt:lpstr>
      <vt:lpstr>Cấu trúc của virus SARS-CoV-2</vt:lpstr>
      <vt:lpstr>PowerPoint Presentation</vt:lpstr>
      <vt:lpstr>CÁC XÉT NGHIỆM CHẨN ĐOÁN SARS-CoV-2</vt:lpstr>
      <vt:lpstr>PHÂN LOẠI PHƯƠNG PHÁP XÉT NGHIỆM</vt:lpstr>
      <vt:lpstr>Nuôi cấy tế bào virus</vt:lpstr>
      <vt:lpstr>Giải trình tự gen</vt:lpstr>
      <vt:lpstr>Tóm tắt về các biến thể đáng lo ngại (VOC)  của SARS-CoV-2</vt:lpstr>
      <vt:lpstr>Sự đột biến của vi rút có tác động tới khả năng lây truyền và mức độ nghiệm trọng không?</vt:lpstr>
      <vt:lpstr>Sự đột biến của vi rút có ảnh hưởng tới khả năng miễn dịch và tính hiệu quả của vắc-xin?</vt:lpstr>
      <vt:lpstr>Xét nghiệm real time RT-PCR </vt:lpstr>
      <vt:lpstr>Chuỗi trình tự đích</vt:lpstr>
      <vt:lpstr>PowerPoint Presentation</vt:lpstr>
      <vt:lpstr>Xét nghiệm RT–PCR gộp mẫu (pool)</vt:lpstr>
      <vt:lpstr>Chiến lược gộp mẫu</vt:lpstr>
      <vt:lpstr>Phiên giải kết quả mẫu gộp</vt:lpstr>
      <vt:lpstr>Bằng chứng xét nghiệm </vt:lpstr>
      <vt:lpstr>Sự phát hiện RNA của virus và sự phát hiện virus</vt:lpstr>
      <vt:lpstr>Quy trình real time RT-PCR theo Charite Berlin</vt:lpstr>
      <vt:lpstr>Quy trình real time RT-PCR US-CDC</vt:lpstr>
      <vt:lpstr>Kỹ thuật PCR-LAMP</vt:lpstr>
      <vt:lpstr>XÉT NGHIỆM MIỄN DỊCH</vt:lpstr>
      <vt:lpstr>Xét nghiệm kháng nguyên </vt:lpstr>
      <vt:lpstr>PowerPoint Presentation</vt:lpstr>
      <vt:lpstr>PowerPoint Presentation</vt:lpstr>
      <vt:lpstr>Xét nghiệm Kháng nguyên</vt:lpstr>
      <vt:lpstr>Xét nghiệm Kháng nguyên</vt:lpstr>
      <vt:lpstr>Khi nào thì phát hiện được kháng nguyên SARS-CoV-2? </vt:lpstr>
      <vt:lpstr>PowerPoint Presentation</vt:lpstr>
      <vt:lpstr>Xét nghiệm miễn dịch: Kháng nguyên</vt:lpstr>
      <vt:lpstr>Lưu Ý quan trọng khi lựa chọn test</vt:lpstr>
      <vt:lpstr>Xét nghiệm phát hiện kháng thể</vt:lpstr>
      <vt:lpstr>Diễn tiến các xét nghiệm SARS-CoV-2</vt:lpstr>
      <vt:lpstr>Phiên giải kết quả xét nghiệm kháng thể</vt:lpstr>
      <vt:lpstr>Xét nghiệm kháng thể: xem xét về tỷ lệ mắc</vt:lpstr>
      <vt:lpstr>Ví dụ: </vt:lpstr>
      <vt:lpstr>Xét nghiệm phát hiện kháng thể</vt:lpstr>
      <vt:lpstr>Diễn giải chung về kết quả</vt:lpstr>
      <vt:lpstr>PowerPoint Presentation</vt:lpstr>
      <vt:lpstr>KẾT LUẬN</vt:lpstr>
      <vt:lpstr>TÀI LIỆU THAM KHẢO</vt:lpstr>
      <vt:lpstr>PowerPoint Presentation</vt:lpstr>
    </vt:vector>
  </TitlesOfParts>
  <Company>YT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Tiêu Đề</dc:title>
  <dc:creator>NguyenHung</dc:creator>
  <cp:lastModifiedBy>Suong Nguyen</cp:lastModifiedBy>
  <cp:revision>529</cp:revision>
  <cp:lastPrinted>2013-10-30T02:09:00Z</cp:lastPrinted>
  <dcterms:created xsi:type="dcterms:W3CDTF">2009-10-27T08:30:00Z</dcterms:created>
  <dcterms:modified xsi:type="dcterms:W3CDTF">2021-06-03T00:27:03Z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1033-10.1.0.5674</vt:lpwstr>
  </property>
</Properties>
</file>