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6" r:id="rId3"/>
    <p:sldId id="284" r:id="rId4"/>
    <p:sldId id="286" r:id="rId5"/>
    <p:sldId id="287" r:id="rId6"/>
    <p:sldId id="288" r:id="rId7"/>
    <p:sldId id="289" r:id="rId8"/>
    <p:sldId id="290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  <a:srgbClr val="B3EBFF"/>
    <a:srgbClr val="009ED6"/>
    <a:srgbClr val="2508A0"/>
    <a:srgbClr val="C80000"/>
    <a:srgbClr val="FAFFB3"/>
    <a:srgbClr val="F8F200"/>
    <a:srgbClr val="000000"/>
    <a:srgbClr val="4A206A"/>
    <a:srgbClr val="FEE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346" autoAdjust="0"/>
  </p:normalViewPr>
  <p:slideViewPr>
    <p:cSldViewPr>
      <p:cViewPr>
        <p:scale>
          <a:sx n="66" d="100"/>
          <a:sy n="66" d="100"/>
        </p:scale>
        <p:origin x="-1241" y="-2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D0FC8-A554-4A6C-ABAA-5961151E60C1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401F5-B7CA-4FDD-ADDA-8226E3C72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0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1D3F5-359E-4653-A4D1-EF74DD4B0D69}" type="datetimeFigureOut">
              <a:rPr lang="fr-FR" smtClean="0"/>
              <a:pPr/>
              <a:t>18/03/2015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0D34C-8732-4542-861A-84AF8C9DD43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79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0D34C-8732-4542-861A-84AF8C9DD43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97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19200" y="152400"/>
            <a:ext cx="7406640" cy="762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 hasCustomPrompt="1"/>
          </p:nvPr>
        </p:nvSpPr>
        <p:spPr>
          <a:xfrm>
            <a:off x="1219200" y="1066800"/>
            <a:ext cx="7406640" cy="5029200"/>
          </a:xfrm>
        </p:spPr>
        <p:txBody>
          <a:bodyPr tIns="0"/>
          <a:lstStyle>
            <a:lvl1pPr marL="27432" indent="0" algn="l" eaLnBrk="1" latinLnBrk="0" hangingPunct="1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 eaLnBrk="1" latinLnBrk="0" hangingPunct="1">
              <a:buNone/>
              <a:defRPr/>
            </a:lvl2pPr>
            <a:lvl3pPr marL="914400" indent="0" algn="ctr" eaLnBrk="1" latinLnBrk="0" hangingPunct="1">
              <a:buNone/>
              <a:defRPr/>
            </a:lvl3pPr>
            <a:lvl4pPr marL="1371600" indent="0" algn="ctr" eaLnBrk="1" latinLnBrk="0" hangingPunct="1">
              <a:buNone/>
              <a:defRPr/>
            </a:lvl4pPr>
            <a:lvl5pPr marL="1828800" indent="0" algn="ctr" eaLnBrk="1" latinLnBrk="0" hangingPunct="1">
              <a:buNone/>
              <a:defRPr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11FA0-A473-4CAE-997F-FD8EE0905806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AD74C-AB23-4B04-B64B-EE1C05543AE7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456E6-91F9-4CE7-A961-51EA482BEB01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029200"/>
          </a:xfrm>
        </p:spPr>
        <p:txBody>
          <a:bodyPr/>
          <a:lstStyle>
            <a:lvl1pPr>
              <a:defRPr b="1">
                <a:solidFill>
                  <a:srgbClr val="C80000"/>
                </a:solidFill>
              </a:defRPr>
            </a:lvl1pPr>
            <a:lvl2pPr>
              <a:defRPr>
                <a:solidFill>
                  <a:srgbClr val="4A206A"/>
                </a:solidFill>
              </a:defRPr>
            </a:lvl2pPr>
            <a:lvl3pPr>
              <a:defRPr>
                <a:solidFill>
                  <a:srgbClr val="009ED6"/>
                </a:solidFill>
              </a:defRPr>
            </a:lvl3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838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667000"/>
            <a:ext cx="6400800" cy="2286000"/>
          </a:xfrm>
        </p:spPr>
        <p:txBody>
          <a:bodyPr anchor="t"/>
          <a:lstStyle>
            <a:lvl1pPr algn="ctr">
              <a:lnSpc>
                <a:spcPts val="4500"/>
              </a:lnSpc>
              <a:buNone/>
              <a:defRPr sz="4000" b="1" cap="all"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524000"/>
            <a:ext cx="6400800" cy="747712"/>
          </a:xfrm>
        </p:spPr>
        <p:txBody>
          <a:bodyPr anchor="b"/>
          <a:lstStyle>
            <a:lvl1pPr marL="18288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fld id="{A9719A68-DF9A-4258-BF5F-46AD3F74BD29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fld id="{6294C92D-0306-4E69-9CD3-20855E8496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9526D-0C7D-4696-A5A7-12F4A8B2AD8D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2B8E5-1765-4403-B5E6-911F0DF91D82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665C-6F2B-469A-9A07-97E8A929FB77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EA971-457B-43F8-BD89-C7E0AB0CB0F4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33803-F702-46F2-83D2-75A9348BC052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578CC-00B2-4C9A-A14A-E9925930DC80}" type="datetime1">
              <a:rPr lang="fr-FR" smtClean="0"/>
              <a:pPr/>
              <a:t>18/03/2015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BC7D64D9-0953-4AFA-9B1B-8615C77007B5}" type="datetime1">
              <a:rPr lang="fr-FR" smtClean="0"/>
              <a:pPr algn="r" eaLnBrk="1" latinLnBrk="0" hangingPunct="1"/>
              <a:t>18/03/2015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rgbClr val="2508A0"/>
          </a:solidFill>
          <a:latin typeface="Times New Roman" pitchFamily="18" charset="0"/>
          <a:ea typeface="+mn-ea"/>
          <a:cs typeface="Times New Roman" pitchFamily="18" charset="0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350" y="1938337"/>
            <a:ext cx="6400800" cy="2286000"/>
          </a:xfrm>
        </p:spPr>
        <p:txBody>
          <a:bodyPr>
            <a:noAutofit/>
          </a:bodyPr>
          <a:lstStyle/>
          <a:p>
            <a:r>
              <a:rPr lang="fr-FR" smtClean="0"/>
              <a:t>HỘI THẢO </a:t>
            </a:r>
            <a:r>
              <a:rPr lang="fr-FR" smtClean="0"/>
              <a:t>tập huấn </a:t>
            </a:r>
            <a:br>
              <a:rPr lang="fr-FR" smtClean="0"/>
            </a:br>
            <a:r>
              <a:rPr lang="fr-FR" sz="2400" smtClean="0"/>
              <a:t>về</a:t>
            </a:r>
            <a:br>
              <a:rPr lang="fr-FR" sz="2400" smtClean="0"/>
            </a:br>
            <a:r>
              <a:rPr lang="fr-FR" smtClean="0"/>
              <a:t>đào tạo trực tuyến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5800" y="6324600"/>
            <a:ext cx="1219200" cy="457200"/>
          </a:xfrm>
        </p:spPr>
        <p:txBody>
          <a:bodyPr/>
          <a:lstStyle/>
          <a:p>
            <a:fld id="{314868A6-017C-4CB0-8FE6-079E5FFA8308}" type="datetime1">
              <a:rPr lang="fr-FR" smtClean="0"/>
              <a:pPr/>
              <a:t>18/03/2015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4191000"/>
            <a:ext cx="6794500" cy="22720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52400"/>
            <a:ext cx="1275347" cy="1280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440" y="152400"/>
            <a:ext cx="1280160" cy="128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Nội dung chương trình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19200" y="1905000"/>
            <a:ext cx="2438400" cy="2362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 lý sư phạm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905000"/>
            <a:ext cx="2438400" cy="2362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 dựng bài giảng trên</a:t>
            </a:r>
          </a:p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Moodle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72250" y="1905000"/>
            <a:ext cx="2438400" cy="236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 triển – quản lý học phần trên Moodle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419600"/>
            <a:ext cx="2438400" cy="236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 dựng nội dung video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6200" y="4419600"/>
            <a:ext cx="2438400" cy="2362200"/>
          </a:xfrm>
          <a:prstGeom prst="rect">
            <a:avLst/>
          </a:prstGeom>
          <a:solidFill>
            <a:srgbClr val="FF97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Google apps và web 2.0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72250" y="4419600"/>
            <a:ext cx="2438400" cy="2362200"/>
          </a:xfrm>
          <a:prstGeom prst="rect">
            <a:avLst/>
          </a:prstGeom>
          <a:solidFill>
            <a:srgbClr val="B3E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Trả lời thắc mắc</a:t>
            </a:r>
          </a:p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 kết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23962" y="1143000"/>
            <a:ext cx="2438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 1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6200" y="1143000"/>
            <a:ext cx="2438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72250" y="1143000"/>
            <a:ext cx="2438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Chương trình ngày 1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19200" y="1371600"/>
            <a:ext cx="2438400" cy="2362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 lý sư phạm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038600" y="1371600"/>
            <a:ext cx="4678680" cy="5181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rgbClr val="2508A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smtClean="0">
                <a:solidFill>
                  <a:srgbClr val="FF0000"/>
                </a:solidFill>
              </a:rPr>
              <a:t>Nội dung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 smtClean="0"/>
              <a:t>Giảng dạy với các kỹ thuật sư phạm</a:t>
            </a:r>
          </a:p>
          <a:p>
            <a:pPr lvl="1"/>
            <a:endParaRPr lang="en-US" b="1" smtClean="0">
              <a:solidFill>
                <a:srgbClr val="FF0000"/>
              </a:solidFill>
            </a:endParaRPr>
          </a:p>
          <a:p>
            <a:pPr lvl="1"/>
            <a:endParaRPr lang="en-US" b="1">
              <a:solidFill>
                <a:srgbClr val="FF0000"/>
              </a:solidFill>
            </a:endParaRPr>
          </a:p>
          <a:p>
            <a:r>
              <a:rPr lang="en-US" b="1" smtClean="0">
                <a:solidFill>
                  <a:srgbClr val="FF0000"/>
                </a:solidFill>
              </a:rPr>
              <a:t>Báo cáo viên</a:t>
            </a:r>
          </a:p>
          <a:p>
            <a:pPr lvl="1"/>
            <a:r>
              <a:rPr lang="en-US" b="1" smtClean="0"/>
              <a:t>Jeff Van de Poel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724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371600"/>
            <a:ext cx="2438400" cy="236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 dựng nội dung video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Chương trình ngày 1</a:t>
            </a:r>
            <a:endParaRPr lang="fr-FR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038600" y="1371600"/>
            <a:ext cx="4678680" cy="5181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rgbClr val="2508A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smtClean="0">
                <a:solidFill>
                  <a:srgbClr val="FF0000"/>
                </a:solidFill>
              </a:rPr>
              <a:t>Nội dung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 smtClean="0"/>
              <a:t> </a:t>
            </a:r>
          </a:p>
          <a:p>
            <a:pPr lvl="1"/>
            <a:endParaRPr lang="en-US" b="1" smtClean="0"/>
          </a:p>
          <a:p>
            <a:pPr lvl="1"/>
            <a:endParaRPr lang="en-US" b="1">
              <a:solidFill>
                <a:srgbClr val="FF0000"/>
              </a:solidFill>
            </a:endParaRPr>
          </a:p>
          <a:p>
            <a:endParaRPr lang="en-US" b="1" smtClean="0">
              <a:solidFill>
                <a:srgbClr val="FF0000"/>
              </a:solidFill>
            </a:endParaRPr>
          </a:p>
          <a:p>
            <a:r>
              <a:rPr lang="en-US" b="1" smtClean="0">
                <a:solidFill>
                  <a:srgbClr val="FF0000"/>
                </a:solidFill>
              </a:rPr>
              <a:t>Báo cáo viên</a:t>
            </a:r>
          </a:p>
          <a:p>
            <a:pPr lvl="1"/>
            <a:r>
              <a:rPr lang="en-US" b="1" smtClean="0"/>
              <a:t>Jeff Van de Poel</a:t>
            </a:r>
          </a:p>
          <a:p>
            <a:pPr lvl="1"/>
            <a:r>
              <a:rPr lang="en-US" b="1" smtClean="0"/>
              <a:t>Võ Thành Liêm</a:t>
            </a:r>
            <a:endParaRPr lang="en-US" b="1"/>
          </a:p>
        </p:txBody>
      </p:sp>
      <p:grpSp>
        <p:nvGrpSpPr>
          <p:cNvPr id="3" name="Group 2"/>
          <p:cNvGrpSpPr/>
          <p:nvPr/>
        </p:nvGrpSpPr>
        <p:grpSpPr>
          <a:xfrm>
            <a:off x="5023626" y="2253733"/>
            <a:ext cx="2498741" cy="1331929"/>
            <a:chOff x="5023626" y="1834634"/>
            <a:chExt cx="2498741" cy="133192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3626" y="1834634"/>
              <a:ext cx="1883567" cy="5334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3626" y="2672834"/>
              <a:ext cx="493729" cy="49372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541167" y="2735032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latin typeface="Times New Roman" pitchFamily="18" charset="0"/>
                  <a:cs typeface="Times New Roman" pitchFamily="18" charset="0"/>
                </a:rPr>
                <a:t>Activepresenter</a:t>
              </a:r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13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1371600"/>
            <a:ext cx="2438400" cy="2362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 dựng bài giảng trên</a:t>
            </a:r>
          </a:p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Moodle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Chương trình ngày 2</a:t>
            </a:r>
            <a:endParaRPr lang="fr-FR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038600" y="1371600"/>
            <a:ext cx="4678680" cy="5181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rgbClr val="2508A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smtClean="0">
                <a:solidFill>
                  <a:srgbClr val="FF0000"/>
                </a:solidFill>
              </a:rPr>
              <a:t>Nội dung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 smtClean="0"/>
              <a:t>Phát triển bài giảng trên chương trình Moodle</a:t>
            </a:r>
            <a:endParaRPr lang="en-US" b="1">
              <a:solidFill>
                <a:srgbClr val="FF0000"/>
              </a:solidFill>
            </a:endParaRPr>
          </a:p>
          <a:p>
            <a:endParaRPr lang="en-US" b="1" smtClean="0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endParaRPr lang="en-US" b="1" smtClean="0">
              <a:solidFill>
                <a:srgbClr val="FF0000"/>
              </a:solidFill>
            </a:endParaRPr>
          </a:p>
          <a:p>
            <a:r>
              <a:rPr lang="en-US" b="1" smtClean="0">
                <a:solidFill>
                  <a:srgbClr val="FF0000"/>
                </a:solidFill>
              </a:rPr>
              <a:t>Báo cáo viên</a:t>
            </a:r>
          </a:p>
          <a:p>
            <a:pPr lvl="1"/>
            <a:r>
              <a:rPr lang="en-US" b="1" smtClean="0"/>
              <a:t>Jeff Van de Poel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797" y="2698422"/>
            <a:ext cx="3054285" cy="14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371600"/>
            <a:ext cx="2438400" cy="2362200"/>
          </a:xfrm>
          <a:prstGeom prst="rect">
            <a:avLst/>
          </a:prstGeom>
          <a:solidFill>
            <a:srgbClr val="FF97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Google+ và web 2.0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Chương trình ngày 2</a:t>
            </a:r>
            <a:endParaRPr lang="fr-FR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038600" y="1371600"/>
            <a:ext cx="4678680" cy="5181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rgbClr val="2508A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smtClean="0">
                <a:solidFill>
                  <a:srgbClr val="FF0000"/>
                </a:solidFill>
              </a:rPr>
              <a:t>Nội dung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 smtClean="0"/>
              <a:t>Sử dụng các công cụ của Google apps</a:t>
            </a:r>
            <a:endParaRPr lang="en-US" b="1">
              <a:solidFill>
                <a:srgbClr val="FF0000"/>
              </a:solidFill>
            </a:endParaRPr>
          </a:p>
          <a:p>
            <a:endParaRPr lang="en-US" b="1" smtClean="0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endParaRPr lang="en-US" b="1" smtClean="0">
              <a:solidFill>
                <a:srgbClr val="FF0000"/>
              </a:solidFill>
            </a:endParaRPr>
          </a:p>
          <a:p>
            <a:r>
              <a:rPr lang="en-US" b="1" smtClean="0">
                <a:solidFill>
                  <a:srgbClr val="FF0000"/>
                </a:solidFill>
              </a:rPr>
              <a:t>Báo cáo viên</a:t>
            </a:r>
          </a:p>
          <a:p>
            <a:pPr lvl="1"/>
            <a:r>
              <a:rPr lang="en-US" b="1" smtClean="0"/>
              <a:t>Võ Thành Liêm</a:t>
            </a:r>
          </a:p>
        </p:txBody>
      </p:sp>
      <p:pic>
        <p:nvPicPr>
          <p:cNvPr id="6" name="image33.png" descr="tinh nang plus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145280" y="2849561"/>
            <a:ext cx="4572000" cy="121602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24108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1371600"/>
            <a:ext cx="2438400" cy="236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 triển – quản lý học phần trên Moodle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Chương trình ngày 3</a:t>
            </a:r>
            <a:endParaRPr lang="fr-FR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038600" y="1371600"/>
            <a:ext cx="4678680" cy="5181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rgbClr val="2508A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smtClean="0">
                <a:solidFill>
                  <a:srgbClr val="FF0000"/>
                </a:solidFill>
              </a:rPr>
              <a:t>Nội dung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 smtClean="0"/>
              <a:t>Phát triển nội dung</a:t>
            </a:r>
          </a:p>
          <a:p>
            <a:pPr lvl="1"/>
            <a:r>
              <a:rPr lang="en-US" b="1"/>
              <a:t>Thiết lập khóa học</a:t>
            </a:r>
          </a:p>
          <a:p>
            <a:pPr lvl="1"/>
            <a:r>
              <a:rPr lang="en-US" b="1"/>
              <a:t>Quản lý </a:t>
            </a:r>
            <a:r>
              <a:rPr lang="en-US" b="1"/>
              <a:t>đào </a:t>
            </a:r>
            <a:r>
              <a:rPr lang="en-US" b="1" smtClean="0"/>
              <a:t>tạo</a:t>
            </a:r>
          </a:p>
          <a:p>
            <a:pPr lvl="1"/>
            <a:r>
              <a:rPr lang="en-US" b="1" smtClean="0"/>
              <a:t>Trên Moodle</a:t>
            </a:r>
            <a:endParaRPr lang="en-US" b="1" smtClean="0">
              <a:solidFill>
                <a:srgbClr val="FF0000"/>
              </a:solidFill>
            </a:endParaRPr>
          </a:p>
          <a:p>
            <a:endParaRPr lang="en-US" b="1" smtClean="0">
              <a:solidFill>
                <a:srgbClr val="FF0000"/>
              </a:solidFill>
            </a:endParaRPr>
          </a:p>
          <a:p>
            <a:r>
              <a:rPr lang="en-US" b="1" smtClean="0">
                <a:solidFill>
                  <a:srgbClr val="FF0000"/>
                </a:solidFill>
              </a:rPr>
              <a:t>Báo cáo viên</a:t>
            </a:r>
          </a:p>
          <a:p>
            <a:pPr lvl="1"/>
            <a:r>
              <a:rPr lang="en-US" b="1" smtClean="0"/>
              <a:t>Jeff Van de Poel</a:t>
            </a:r>
          </a:p>
        </p:txBody>
      </p:sp>
    </p:spTree>
    <p:extLst>
      <p:ext uri="{BB962C8B-B14F-4D97-AF65-F5344CB8AC3E}">
        <p14:creationId xmlns:p14="http://schemas.microsoft.com/office/powerpoint/2010/main" val="41508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1371600"/>
            <a:ext cx="2438400" cy="2362200"/>
          </a:xfrm>
          <a:prstGeom prst="rect">
            <a:avLst/>
          </a:prstGeom>
          <a:solidFill>
            <a:srgbClr val="B3E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Trả lời thắc mắc</a:t>
            </a:r>
          </a:p>
          <a:p>
            <a:r>
              <a:rPr lang="en-US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 kết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Chương trình ngày 3</a:t>
            </a:r>
            <a:endParaRPr lang="fr-FR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4038600" y="1371600"/>
            <a:ext cx="4678680" cy="5181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rgbClr val="2508A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smtClean="0">
                <a:solidFill>
                  <a:srgbClr val="FF0000"/>
                </a:solidFill>
              </a:rPr>
              <a:t>Nội dung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 smtClean="0"/>
              <a:t>Giải đáp thắc mắc</a:t>
            </a:r>
          </a:p>
          <a:p>
            <a:pPr lvl="1"/>
            <a:r>
              <a:rPr lang="en-US" b="1"/>
              <a:t>Rút kinh nghiệm</a:t>
            </a:r>
          </a:p>
          <a:p>
            <a:pPr lvl="1"/>
            <a:r>
              <a:rPr lang="en-US" b="1"/>
              <a:t>Tổng kết</a:t>
            </a:r>
          </a:p>
          <a:p>
            <a:endParaRPr lang="en-US" b="1" smtClean="0">
              <a:solidFill>
                <a:srgbClr val="FF0000"/>
              </a:solidFill>
            </a:endParaRPr>
          </a:p>
          <a:p>
            <a:r>
              <a:rPr lang="en-US" b="1" smtClean="0">
                <a:solidFill>
                  <a:srgbClr val="FF0000"/>
                </a:solidFill>
              </a:rPr>
              <a:t>Báo cáo viên</a:t>
            </a:r>
          </a:p>
          <a:p>
            <a:pPr lvl="1"/>
            <a:r>
              <a:rPr lang="en-US" b="1" smtClean="0"/>
              <a:t>Jeff Van de Poel</a:t>
            </a:r>
          </a:p>
          <a:p>
            <a:pPr lvl="1"/>
            <a:r>
              <a:rPr lang="en-US" b="1" smtClean="0"/>
              <a:t>Nguyễn Dũng Tuấn</a:t>
            </a:r>
          </a:p>
          <a:p>
            <a:pPr lvl="1"/>
            <a:r>
              <a:rPr lang="en-US" b="1" smtClean="0"/>
              <a:t>Võ Thành Liêm</a:t>
            </a:r>
          </a:p>
        </p:txBody>
      </p:sp>
    </p:spTree>
    <p:extLst>
      <p:ext uri="{BB962C8B-B14F-4D97-AF65-F5344CB8AC3E}">
        <p14:creationId xmlns:p14="http://schemas.microsoft.com/office/powerpoint/2010/main" val="13928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784</TotalTime>
  <Words>221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HỘI THẢO tập huấn  về đào tạo trực tuyến</vt:lpstr>
      <vt:lpstr>Nội dung chương trình</vt:lpstr>
      <vt:lpstr>Chương trình ngày 1</vt:lpstr>
      <vt:lpstr>Chương trình ngày 1</vt:lpstr>
      <vt:lpstr>Chương trình ngày 2</vt:lpstr>
      <vt:lpstr>Chương trình ngày 2</vt:lpstr>
      <vt:lpstr>Chương trình ngày 3</vt:lpstr>
      <vt:lpstr>Chương trình ngày 3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Liem</dc:creator>
  <cp:lastModifiedBy>Admin</cp:lastModifiedBy>
  <cp:revision>96</cp:revision>
  <cp:lastPrinted>2013-08-20T18:05:49Z</cp:lastPrinted>
  <dcterms:created xsi:type="dcterms:W3CDTF">2010-10-25T14:04:53Z</dcterms:created>
  <dcterms:modified xsi:type="dcterms:W3CDTF">2015-03-17T22:39:18Z</dcterms:modified>
</cp:coreProperties>
</file>